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3" r:id="rId1"/>
    <p:sldMasterId id="2147483694" r:id="rId2"/>
  </p:sldMasterIdLst>
  <p:notesMasterIdLst>
    <p:notesMasterId r:id="rId10"/>
  </p:notesMasterIdLst>
  <p:sldIdLst>
    <p:sldId id="256" r:id="rId3"/>
    <p:sldId id="369" r:id="rId4"/>
    <p:sldId id="635" r:id="rId5"/>
    <p:sldId id="637" r:id="rId6"/>
    <p:sldId id="370" r:id="rId7"/>
    <p:sldId id="634" r:id="rId8"/>
    <p:sldId id="371" r:id="rId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3300"/>
    <a:srgbClr val="F4AA3E"/>
    <a:srgbClr val="00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>
      <p:cViewPr varScale="1">
        <p:scale>
          <a:sx n="79" d="100"/>
          <a:sy n="79" d="100"/>
        </p:scale>
        <p:origin x="152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2E16AD-2DBC-4D79-B55B-ACF65AC5C8F9}" type="datetimeFigureOut">
              <a:rPr lang="en-GB" smtClean="0"/>
              <a:t>20/03/2024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D5C027-17A7-4E2C-9B98-A1B3E687C7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3086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D5C027-17A7-4E2C-9B98-A1B3E687C71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4705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C3D2C-4CA5-796B-F33D-F62C9F464E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EFD84E-7466-7DEB-CD70-DE940048FD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C51A02-FA0C-1E9B-CDE8-55128624F90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77E216-64A2-E00D-BED4-827C3D120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F4C160-1B4E-7B9B-3F8A-322F040EB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8D0108-3B5A-45B9-B3D7-DBC555B4F27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4385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C488D2-6D21-9B14-14C9-D8D9870D0C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BE8E4-5B55-0A1C-7615-F00EA2232E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4AD6BB-91A4-1B58-DDB8-AF0452E990E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ABC1BA-EC9E-19FD-2687-063DD0897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0A174F-5FEE-EF75-8EAA-D124CE9B6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C49424-1CA0-40D8-BAEF-DB35446537A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2513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810200A-4AC2-515E-9CFA-414AE87D7E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BAF6E3-97DF-F771-82C0-8021C2541A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F14367-081C-3DF5-648A-0ECA0D8E943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EEE04F-87B0-0E2B-D10E-598069480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990523-1B99-237A-56EC-6FF6591D2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E3A6B7-48D9-4C53-AD1A-C4B8BAE2078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2867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F2536F-D9FF-B039-33A9-97B6C07641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4118A8-381D-7EA3-8FED-586CF88E35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4698B3-849A-A7DB-8DB8-D57AD0252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18AC15-A4D3-3192-8629-06CF16950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C59B57-9FA6-E00C-A743-2CA9EE8CC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552089-762C-4F00-8134-09CE95D7F6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6379959"/>
      </p:ext>
    </p:extLst>
  </p:cSld>
  <p:clrMapOvr>
    <a:masterClrMapping/>
  </p:clrMapOvr>
  <p:transition spd="slow">
    <p:diamond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F38AD0-279E-528F-0504-ED7C2F1EA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D0F999-A36A-4B63-DAA1-E82A7EB849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B91E7-86A6-FF18-0D91-1360E7A5C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3D9EAB-3053-BF40-B638-1968A3A4B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4D3ADF-5718-E875-908B-1805B11B1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5FAE16-B185-480F-BD6E-614145D5E1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4669274"/>
      </p:ext>
    </p:extLst>
  </p:cSld>
  <p:clrMapOvr>
    <a:masterClrMapping/>
  </p:clrMapOvr>
  <p:transition spd="slow">
    <p:diamond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27C990-81F0-2D1B-786F-5403F75F5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12044B-2460-7FB3-7CDA-F6B4B1288C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CD3F31-FC89-EC08-2934-5448FBE2F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EFC574-9B80-445E-8A7F-5311747D8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57A36A-49FD-2BD2-1244-8B13A057F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6C758B-4D35-42D8-91F6-552371CE925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1009761"/>
      </p:ext>
    </p:extLst>
  </p:cSld>
  <p:clrMapOvr>
    <a:masterClrMapping/>
  </p:clrMapOvr>
  <p:transition spd="slow">
    <p:diamond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EAFEE5-FEED-8F26-F3C4-DB111CB7A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45A0B0-D8DF-C1A4-4EAE-40C59EE25E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6E4DC0-4D22-479C-EB20-7809FB96AE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CDC65E-E0A5-C836-1D5E-BA8AADAB2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19C772-284B-65E3-D6D4-9668CA581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0CF497-44C5-1054-65DA-ADBA6AD39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9B2350-83EC-4C17-A9A1-762BED416B7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9836713"/>
      </p:ext>
    </p:extLst>
  </p:cSld>
  <p:clrMapOvr>
    <a:masterClrMapping/>
  </p:clrMapOvr>
  <p:transition spd="slow">
    <p:diamond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51BF39-79F3-2D90-2B65-1E1B694B1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3DACE3-DB56-0EF9-511F-C7DBB38A4B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A2CEF8-7DD7-DECE-B9F1-2F00657609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2964B9-AE0E-9297-BE9E-C34E870DE3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BB2BD63-7702-8E7C-9993-CC37CD7D70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071B454-A42F-2A47-FCAB-5B9A5FC551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E35D3E9-8332-D759-FC18-DC03E3961E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8652007-E41D-06CB-6C73-23ABEB7E7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5C11D8-3FE4-4766-A14D-28701F4E6F9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0894547"/>
      </p:ext>
    </p:extLst>
  </p:cSld>
  <p:clrMapOvr>
    <a:masterClrMapping/>
  </p:clrMapOvr>
  <p:transition spd="slow">
    <p:diamond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ED24CD-122A-ACC3-5F26-AB0607D01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92A14C-2CC4-816F-2203-8FCD52E87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1FE7BA-0CE2-FC65-D4A2-D0BE3F7A0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01EBBF-46D9-6E82-0AD7-C9AB610C5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E493EB-63D2-4EB4-BCAC-B47B98CACD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3469974"/>
      </p:ext>
    </p:extLst>
  </p:cSld>
  <p:clrMapOvr>
    <a:masterClrMapping/>
  </p:clrMapOvr>
  <p:transition spd="slow">
    <p:diamond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F07C5A-38C5-33FD-6F8D-516714B27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928B1A-D39F-579F-2AD6-38B78CEF2F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AE4CEA-2942-4901-BC6D-55F7BA07B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CBE222-8710-41F3-9FEE-4ECC9E5F2B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2760321"/>
      </p:ext>
    </p:extLst>
  </p:cSld>
  <p:clrMapOvr>
    <a:masterClrMapping/>
  </p:clrMapOvr>
  <p:transition spd="slow">
    <p:diamond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5EFEE-4B6A-FAA8-06CD-18A7EB02E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72AD69-281C-39ED-93DE-ED1C862074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28879F-5DAD-15F5-55EF-EAF9166D5D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D9AC03-8F5B-2257-E67B-C0E992D84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851A24-6FB4-02BC-BBFB-D062B57DC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063AF9-2702-EA9F-6822-DB1A8C1D9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2AB45A-279D-4D92-9D5C-F0E92AA05E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7916678"/>
      </p:ext>
    </p:extLst>
  </p:cSld>
  <p:clrMapOvr>
    <a:masterClrMapping/>
  </p:clrMapOvr>
  <p:transition spd="slow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C495C0-05BC-6B59-6D5A-421342E4F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57674C-730A-D588-C684-78E18FEF94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DD75A8-20FC-A9F3-4720-D985484BF50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D64080-9F74-1852-273B-149268444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EC651A-BB94-10D2-D61D-3EFB39A22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4CBD23-7920-45F1-B7BB-DF420524476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12011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E3C68-083B-D06F-E093-D968D7B23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7B845CD-7C0A-C08D-10A3-492D85A509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590380-E2AD-E2E0-7D8E-F03B77A929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23CD2C-F363-7FD0-5F04-2726E25CD1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CF7C50-0B9D-EC3B-FF64-7C4CF514D9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9B88B3-1ECE-F5F9-5D0E-E8F0BD838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092B69-866E-42D8-BDDB-9FCA9FFB881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5376989"/>
      </p:ext>
    </p:extLst>
  </p:cSld>
  <p:clrMapOvr>
    <a:masterClrMapping/>
  </p:clrMapOvr>
  <p:transition spd="slow">
    <p:diamond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AFD08-1F70-6C6F-A0F6-B064906BC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EAE5B-2A4E-68C2-F16A-82543A828F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583686-74D5-6785-5BC5-39A927C48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255CDA-2D7C-6B7E-67F5-3E887CB53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DF241A-9055-A48D-4FBF-11DE4E216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8EC3C9-D7DD-4C3B-8DEC-8D2BD861A3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7382645"/>
      </p:ext>
    </p:extLst>
  </p:cSld>
  <p:clrMapOvr>
    <a:masterClrMapping/>
  </p:clrMapOvr>
  <p:transition spd="slow">
    <p:diamond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0CEF0E2-1E78-A0A2-5D65-A1F1C6E344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E8784C-AABE-2191-B01A-27F3BCF141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CA8D64-10DF-6672-9FEB-935826157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5CB7BA-30AF-1F3B-A354-E862957AD8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5A8902-9E16-E7EF-098D-42E4DC70F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79F3C5-E419-43B6-8277-5531DACA72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395873"/>
      </p:ext>
    </p:extLst>
  </p:cSld>
  <p:clrMapOvr>
    <a:masterClrMapping/>
  </p:clrMapOvr>
  <p:transition spd="slow"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B476E-CE53-06E7-8ECD-B41C87D5C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49BF43-7759-9823-3BAD-78352E44E1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E2491F-F36E-39F3-97E6-ADB38C88BEC9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3F8935-8C4B-3CC8-68DE-8B207D5E9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CDB782-F20A-F377-99C2-6BC5AF064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B72958-EBE3-4465-9DB2-9FC4FC99D7D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7265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5CE522-B6CF-DA00-FE27-D35621821C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6B806D-3616-8046-038B-45436EC4D0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A1C605-1609-B8C6-0352-A0CE402CDD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DF27FD-131A-879B-6D69-5BB3512B03B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B897C5-754A-D882-D4AE-C0B23A911A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6C225A-D40C-0813-D095-33D25D562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3E0F54-7CD2-4C41-98CD-FB1EBE019D0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7594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1F217-415A-BBC0-FDCD-E89B6D6FF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178CC6-0F8A-9D72-67E6-E5D45AD9CB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57DC61-2360-C965-9530-A37E9DB846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23883D5-C59F-93C0-51AF-DC8D51E85B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CF8B48-7FBD-BE48-0562-055E12149F7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AE6DAE8-285F-9DAC-D1DC-345EB0E52881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32604BF-A320-F949-230E-FB968CCB1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C074D4-F14E-EEFD-9F56-BE23B21B5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BB44D6-513B-4DD4-A28C-A2A1BBD52D2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0127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81DE0-1742-47B7-5BD3-A29C02EA6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9211F2-F390-2DA0-3D3B-FF700CDB3240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29FE98-8BFF-F629-35E0-DECDCB53A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9167CC-F484-7A8D-634B-87106D0D1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796616-C516-4BFA-8578-CB20C9F7B2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7377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D5608F-3853-9C11-6ED3-4401C0202B47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4FC7BD-A7C4-6806-D73D-204C810E8B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A1050F-0153-27B9-7005-39E7D14AF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288C5E-2853-4EAF-B6B4-354BE25860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83457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A3686-2B23-E21B-1395-44654FA033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33062B-25D2-D733-2BFD-F560956436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563773-7385-18C3-2A35-E4CCCDA08E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2F0409-369E-F987-3981-7B94C7266C07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903E1C-BD51-A354-D56A-0B06CE507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B46E6D-83FD-18B5-5E7D-F4BC052DC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8318F1-1F92-4DAF-AE83-10F063D55A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9062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89B4C6-1320-DEDD-FB13-BBCD7A9989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3AC1756-1988-27FB-27E4-B5AD05A12F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1F7B04-2502-11BE-7618-1D27921EDC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EFB519-A07E-C7A4-1F97-C01074EC072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380FAA-83C5-019B-08DE-F74295CF1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r-Latn-C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F1EFF5-AA2C-CBED-54EA-E80CC643A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D8C20F-1109-4E9D-A5BE-69725E47AD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9448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rotWithShape="0">
          <a:gsLst>
            <a:gs pos="0">
              <a:srgbClr val="000058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>
            <a:extLst>
              <a:ext uri="{FF2B5EF4-FFF2-40B4-BE49-F238E27FC236}">
                <a16:creationId xmlns:a16="http://schemas.microsoft.com/office/drawing/2014/main" id="{98F96DDC-1714-7C06-5A3C-A7CB4D570A0F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2051" name="Freeform 3">
              <a:extLst>
                <a:ext uri="{FF2B5EF4-FFF2-40B4-BE49-F238E27FC236}">
                  <a16:creationId xmlns:a16="http://schemas.microsoft.com/office/drawing/2014/main" id="{DBE635DE-0421-73D7-0136-E977B9000E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2"/>
              <a:ext cx="5758" cy="3273"/>
            </a:xfrm>
            <a:custGeom>
              <a:avLst/>
              <a:gdLst>
                <a:gd name="T0" fmla="*/ 3193 w 5740"/>
                <a:gd name="T1" fmla="*/ 1816 h 3273"/>
                <a:gd name="T2" fmla="*/ 0 w 5740"/>
                <a:gd name="T3" fmla="*/ 0 h 3273"/>
                <a:gd name="T4" fmla="*/ 0 w 5740"/>
                <a:gd name="T5" fmla="*/ 522 h 3273"/>
                <a:gd name="T6" fmla="*/ 3037 w 5740"/>
                <a:gd name="T7" fmla="*/ 1978 h 3273"/>
                <a:gd name="T8" fmla="*/ 5740 w 5740"/>
                <a:gd name="T9" fmla="*/ 3273 h 3273"/>
                <a:gd name="T10" fmla="*/ 5740 w 5740"/>
                <a:gd name="T11" fmla="*/ 3267 h 3273"/>
                <a:gd name="T12" fmla="*/ 3193 w 5740"/>
                <a:gd name="T13" fmla="*/ 1816 h 3273"/>
                <a:gd name="T14" fmla="*/ 3193 w 5740"/>
                <a:gd name="T15" fmla="*/ 1816 h 327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740"/>
                <a:gd name="T25" fmla="*/ 0 h 3273"/>
                <a:gd name="T26" fmla="*/ 5740 w 5740"/>
                <a:gd name="T27" fmla="*/ 3273 h 327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rgbClr val="00005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052" name="Freeform 4">
              <a:extLst>
                <a:ext uri="{FF2B5EF4-FFF2-40B4-BE49-F238E27FC236}">
                  <a16:creationId xmlns:a16="http://schemas.microsoft.com/office/drawing/2014/main" id="{6B28D389-F3A6-D8B2-EA52-1997476DBD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" y="0"/>
              <a:ext cx="5609" cy="3243"/>
            </a:xfrm>
            <a:custGeom>
              <a:avLst/>
              <a:gdLst>
                <a:gd name="T0" fmla="*/ 3163 w 5591"/>
                <a:gd name="T1" fmla="*/ 1714 h 3243"/>
                <a:gd name="T2" fmla="*/ 431 w 5591"/>
                <a:gd name="T3" fmla="*/ 0 h 3243"/>
                <a:gd name="T4" fmla="*/ 0 w 5591"/>
                <a:gd name="T5" fmla="*/ 0 h 3243"/>
                <a:gd name="T6" fmla="*/ 3086 w 5591"/>
                <a:gd name="T7" fmla="*/ 1786 h 3243"/>
                <a:gd name="T8" fmla="*/ 5591 w 5591"/>
                <a:gd name="T9" fmla="*/ 3243 h 3243"/>
                <a:gd name="T10" fmla="*/ 5591 w 5591"/>
                <a:gd name="T11" fmla="*/ 3237 h 3243"/>
                <a:gd name="T12" fmla="*/ 3163 w 5591"/>
                <a:gd name="T13" fmla="*/ 1714 h 3243"/>
                <a:gd name="T14" fmla="*/ 3163 w 5591"/>
                <a:gd name="T15" fmla="*/ 1714 h 324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591"/>
                <a:gd name="T25" fmla="*/ 0 h 3243"/>
                <a:gd name="T26" fmla="*/ 5591 w 5591"/>
                <a:gd name="T27" fmla="*/ 3243 h 324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rgbClr val="00005D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053" name="Freeform 5">
              <a:extLst>
                <a:ext uri="{FF2B5EF4-FFF2-40B4-BE49-F238E27FC236}">
                  <a16:creationId xmlns:a16="http://schemas.microsoft.com/office/drawing/2014/main" id="{E0220537-338A-6860-3523-3EC41FB2ED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3433"/>
              <a:ext cx="4038" cy="191"/>
            </a:xfrm>
            <a:custGeom>
              <a:avLst/>
              <a:gdLst>
                <a:gd name="T0" fmla="*/ 0 w 4042"/>
                <a:gd name="T1" fmla="*/ 156 h 192"/>
                <a:gd name="T2" fmla="*/ 4042 w 4042"/>
                <a:gd name="T3" fmla="*/ 192 h 192"/>
                <a:gd name="T4" fmla="*/ 4042 w 4042"/>
                <a:gd name="T5" fmla="*/ 144 h 192"/>
                <a:gd name="T6" fmla="*/ 0 w 4042"/>
                <a:gd name="T7" fmla="*/ 0 h 192"/>
                <a:gd name="T8" fmla="*/ 0 w 4042"/>
                <a:gd name="T9" fmla="*/ 156 h 192"/>
                <a:gd name="T10" fmla="*/ 0 w 4042"/>
                <a:gd name="T11" fmla="*/ 156 h 19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42"/>
                <a:gd name="T19" fmla="*/ 0 h 192"/>
                <a:gd name="T20" fmla="*/ 4042 w 4042"/>
                <a:gd name="T21" fmla="*/ 192 h 19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rgbClr val="00006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054" name="Freeform 6">
              <a:extLst>
                <a:ext uri="{FF2B5EF4-FFF2-40B4-BE49-F238E27FC236}">
                  <a16:creationId xmlns:a16="http://schemas.microsoft.com/office/drawing/2014/main" id="{5592352F-5104-FC8A-7DAC-8D0FFA9603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8" y="3577"/>
              <a:ext cx="1720" cy="65"/>
            </a:xfrm>
            <a:custGeom>
              <a:avLst/>
              <a:gdLst>
                <a:gd name="T0" fmla="*/ 1722 w 1722"/>
                <a:gd name="T1" fmla="*/ 66 h 66"/>
                <a:gd name="T2" fmla="*/ 1722 w 1722"/>
                <a:gd name="T3" fmla="*/ 60 h 66"/>
                <a:gd name="T4" fmla="*/ 0 w 1722"/>
                <a:gd name="T5" fmla="*/ 0 h 66"/>
                <a:gd name="T6" fmla="*/ 0 w 1722"/>
                <a:gd name="T7" fmla="*/ 48 h 66"/>
                <a:gd name="T8" fmla="*/ 1722 w 1722"/>
                <a:gd name="T9" fmla="*/ 66 h 66"/>
                <a:gd name="T10" fmla="*/ 1722 w 1722"/>
                <a:gd name="T11" fmla="*/ 66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22"/>
                <a:gd name="T19" fmla="*/ 0 h 66"/>
                <a:gd name="T20" fmla="*/ 1722 w 1722"/>
                <a:gd name="T21" fmla="*/ 66 h 6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055" name="Freeform 7">
              <a:extLst>
                <a:ext uri="{FF2B5EF4-FFF2-40B4-BE49-F238E27FC236}">
                  <a16:creationId xmlns:a16="http://schemas.microsoft.com/office/drawing/2014/main" id="{A123A24A-9E5D-C633-F529-F49CE1D3DD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3726"/>
              <a:ext cx="4784" cy="329"/>
            </a:xfrm>
            <a:custGeom>
              <a:avLst/>
              <a:gdLst>
                <a:gd name="T0" fmla="*/ 0 w 4789"/>
                <a:gd name="T1" fmla="*/ 329 h 329"/>
                <a:gd name="T2" fmla="*/ 4789 w 4789"/>
                <a:gd name="T3" fmla="*/ 77 h 329"/>
                <a:gd name="T4" fmla="*/ 4789 w 4789"/>
                <a:gd name="T5" fmla="*/ 0 h 329"/>
                <a:gd name="T6" fmla="*/ 0 w 4789"/>
                <a:gd name="T7" fmla="*/ 107 h 329"/>
                <a:gd name="T8" fmla="*/ 0 w 4789"/>
                <a:gd name="T9" fmla="*/ 329 h 329"/>
                <a:gd name="T10" fmla="*/ 0 w 4789"/>
                <a:gd name="T11" fmla="*/ 329 h 3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789"/>
                <a:gd name="T19" fmla="*/ 0 h 329"/>
                <a:gd name="T20" fmla="*/ 4789 w 4789"/>
                <a:gd name="T21" fmla="*/ 329 h 3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rgbClr val="00007D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056" name="Freeform 8">
              <a:extLst>
                <a:ext uri="{FF2B5EF4-FFF2-40B4-BE49-F238E27FC236}">
                  <a16:creationId xmlns:a16="http://schemas.microsoft.com/office/drawing/2014/main" id="{2EC9A941-6D9E-9E93-875E-5620849FAE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4" y="3702"/>
              <a:ext cx="974" cy="101"/>
            </a:xfrm>
            <a:custGeom>
              <a:avLst/>
              <a:gdLst>
                <a:gd name="T0" fmla="*/ 975 w 975"/>
                <a:gd name="T1" fmla="*/ 48 h 101"/>
                <a:gd name="T2" fmla="*/ 975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5 w 975"/>
                <a:gd name="T9" fmla="*/ 48 h 101"/>
                <a:gd name="T10" fmla="*/ 975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75"/>
                <a:gd name="T19" fmla="*/ 0 h 101"/>
                <a:gd name="T20" fmla="*/ 975 w 975"/>
                <a:gd name="T21" fmla="*/ 101 h 10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057" name="Freeform 9">
              <a:extLst>
                <a:ext uri="{FF2B5EF4-FFF2-40B4-BE49-F238E27FC236}">
                  <a16:creationId xmlns:a16="http://schemas.microsoft.com/office/drawing/2014/main" id="{D7809773-0B12-2A91-12F0-05A1369523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9" y="3815"/>
              <a:ext cx="2139" cy="198"/>
            </a:xfrm>
            <a:custGeom>
              <a:avLst/>
              <a:gdLst>
                <a:gd name="T0" fmla="*/ 2141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41 w 2141"/>
                <a:gd name="T7" fmla="*/ 0 h 198"/>
                <a:gd name="T8" fmla="*/ 2141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41"/>
                <a:gd name="T16" fmla="*/ 0 h 198"/>
                <a:gd name="T17" fmla="*/ 2141 w 2141"/>
                <a:gd name="T18" fmla="*/ 198 h 19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058" name="Freeform 10">
              <a:extLst>
                <a:ext uri="{FF2B5EF4-FFF2-40B4-BE49-F238E27FC236}">
                  <a16:creationId xmlns:a16="http://schemas.microsoft.com/office/drawing/2014/main" id="{8A1D7FBA-8167-C840-B148-FF9C0B13CD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3971"/>
              <a:ext cx="3619" cy="348"/>
            </a:xfrm>
            <a:custGeom>
              <a:avLst/>
              <a:gdLst>
                <a:gd name="T0" fmla="*/ 0 w 3623"/>
                <a:gd name="T1" fmla="*/ 348 h 348"/>
                <a:gd name="T2" fmla="*/ 311 w 3623"/>
                <a:gd name="T3" fmla="*/ 348 h 348"/>
                <a:gd name="T4" fmla="*/ 3623 w 3623"/>
                <a:gd name="T5" fmla="*/ 42 h 348"/>
                <a:gd name="T6" fmla="*/ 3623 w 3623"/>
                <a:gd name="T7" fmla="*/ 0 h 348"/>
                <a:gd name="T8" fmla="*/ 0 w 3623"/>
                <a:gd name="T9" fmla="*/ 264 h 348"/>
                <a:gd name="T10" fmla="*/ 0 w 3623"/>
                <a:gd name="T11" fmla="*/ 348 h 348"/>
                <a:gd name="T12" fmla="*/ 0 w 3623"/>
                <a:gd name="T13" fmla="*/ 348 h 3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23"/>
                <a:gd name="T22" fmla="*/ 0 h 348"/>
                <a:gd name="T23" fmla="*/ 3623 w 3623"/>
                <a:gd name="T24" fmla="*/ 348 h 34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rgbClr val="00006F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059" name="Freeform 11">
              <a:extLst>
                <a:ext uri="{FF2B5EF4-FFF2-40B4-BE49-F238E27FC236}">
                  <a16:creationId xmlns:a16="http://schemas.microsoft.com/office/drawing/2014/main" id="{69BD5788-423D-C10E-D4B4-AA016F0255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7" y="4043"/>
              <a:ext cx="2514" cy="276"/>
            </a:xfrm>
            <a:custGeom>
              <a:avLst/>
              <a:gdLst>
                <a:gd name="T0" fmla="*/ 2182 w 2517"/>
                <a:gd name="T1" fmla="*/ 276 h 276"/>
                <a:gd name="T2" fmla="*/ 2517 w 2517"/>
                <a:gd name="T3" fmla="*/ 204 h 276"/>
                <a:gd name="T4" fmla="*/ 2260 w 2517"/>
                <a:gd name="T5" fmla="*/ 0 h 276"/>
                <a:gd name="T6" fmla="*/ 0 w 2517"/>
                <a:gd name="T7" fmla="*/ 276 h 276"/>
                <a:gd name="T8" fmla="*/ 2182 w 2517"/>
                <a:gd name="T9" fmla="*/ 276 h 276"/>
                <a:gd name="T10" fmla="*/ 2182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17"/>
                <a:gd name="T19" fmla="*/ 0 h 276"/>
                <a:gd name="T20" fmla="*/ 2517 w 2517"/>
                <a:gd name="T21" fmla="*/ 276 h 27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060" name="Freeform 12">
              <a:extLst>
                <a:ext uri="{FF2B5EF4-FFF2-40B4-BE49-F238E27FC236}">
                  <a16:creationId xmlns:a16="http://schemas.microsoft.com/office/drawing/2014/main" id="{B2122057-1FF0-9F72-1BE3-D3F5C2A03C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54" y="3869"/>
              <a:ext cx="1404" cy="378"/>
            </a:xfrm>
            <a:custGeom>
              <a:avLst/>
              <a:gdLst>
                <a:gd name="T0" fmla="*/ 1405 w 1405"/>
                <a:gd name="T1" fmla="*/ 126 h 378"/>
                <a:gd name="T2" fmla="*/ 1405 w 1405"/>
                <a:gd name="T3" fmla="*/ 0 h 378"/>
                <a:gd name="T4" fmla="*/ 0 w 1405"/>
                <a:gd name="T5" fmla="*/ 174 h 378"/>
                <a:gd name="T6" fmla="*/ 257 w 1405"/>
                <a:gd name="T7" fmla="*/ 378 h 378"/>
                <a:gd name="T8" fmla="*/ 1405 w 1405"/>
                <a:gd name="T9" fmla="*/ 126 h 378"/>
                <a:gd name="T10" fmla="*/ 1405 w 1405"/>
                <a:gd name="T11" fmla="*/ 126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05"/>
                <a:gd name="T19" fmla="*/ 0 h 378"/>
                <a:gd name="T20" fmla="*/ 1405 w 1405"/>
                <a:gd name="T21" fmla="*/ 378 h 37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08089C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061" name="Freeform 13">
              <a:extLst>
                <a:ext uri="{FF2B5EF4-FFF2-40B4-BE49-F238E27FC236}">
                  <a16:creationId xmlns:a16="http://schemas.microsoft.com/office/drawing/2014/main" id="{F5F2EDD3-7F72-9F8F-10E5-9759AE276C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0" y="3151"/>
              <a:ext cx="728" cy="240"/>
            </a:xfrm>
            <a:custGeom>
              <a:avLst/>
              <a:gdLst>
                <a:gd name="T0" fmla="*/ 729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9 w 729"/>
                <a:gd name="T7" fmla="*/ 240 h 240"/>
                <a:gd name="T8" fmla="*/ 729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9"/>
                <a:gd name="T16" fmla="*/ 0 h 240"/>
                <a:gd name="T17" fmla="*/ 729 w 729"/>
                <a:gd name="T18" fmla="*/ 240 h 2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062" name="Freeform 14">
              <a:extLst>
                <a:ext uri="{FF2B5EF4-FFF2-40B4-BE49-F238E27FC236}">
                  <a16:creationId xmlns:a16="http://schemas.microsoft.com/office/drawing/2014/main" id="{E0E06D4C-C0AA-3A28-B0DB-CAB93D5E4C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486"/>
              <a:ext cx="5030" cy="1671"/>
            </a:xfrm>
            <a:custGeom>
              <a:avLst/>
              <a:gdLst>
                <a:gd name="T0" fmla="*/ 0 w 5035"/>
                <a:gd name="T1" fmla="*/ 72 h 1672"/>
                <a:gd name="T2" fmla="*/ 5035 w 5035"/>
                <a:gd name="T3" fmla="*/ 1672 h 1672"/>
                <a:gd name="T4" fmla="*/ 5035 w 5035"/>
                <a:gd name="T5" fmla="*/ 1666 h 1672"/>
                <a:gd name="T6" fmla="*/ 0 w 5035"/>
                <a:gd name="T7" fmla="*/ 0 h 1672"/>
                <a:gd name="T8" fmla="*/ 0 w 5035"/>
                <a:gd name="T9" fmla="*/ 72 h 1672"/>
                <a:gd name="T10" fmla="*/ 0 w 5035"/>
                <a:gd name="T11" fmla="*/ 72 h 16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35"/>
                <a:gd name="T19" fmla="*/ 0 h 1672"/>
                <a:gd name="T20" fmla="*/ 5035 w 5035"/>
                <a:gd name="T21" fmla="*/ 1672 h 16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rgbClr val="000053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063" name="Freeform 15">
              <a:extLst>
                <a:ext uri="{FF2B5EF4-FFF2-40B4-BE49-F238E27FC236}">
                  <a16:creationId xmlns:a16="http://schemas.microsoft.com/office/drawing/2014/main" id="{20DC3DCE-AE96-BD71-C126-FFC6FACB96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0" y="3049"/>
              <a:ext cx="728" cy="318"/>
            </a:xfrm>
            <a:custGeom>
              <a:avLst/>
              <a:gdLst>
                <a:gd name="T0" fmla="*/ 729 w 729"/>
                <a:gd name="T1" fmla="*/ 318 h 318"/>
                <a:gd name="T2" fmla="*/ 729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9 w 729"/>
                <a:gd name="T9" fmla="*/ 318 h 318"/>
                <a:gd name="T10" fmla="*/ 729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29"/>
                <a:gd name="T19" fmla="*/ 0 h 318"/>
                <a:gd name="T20" fmla="*/ 729 w 729"/>
                <a:gd name="T21" fmla="*/ 318 h 3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064" name="Freeform 16">
              <a:extLst>
                <a:ext uri="{FF2B5EF4-FFF2-40B4-BE49-F238E27FC236}">
                  <a16:creationId xmlns:a16="http://schemas.microsoft.com/office/drawing/2014/main" id="{1E6E3019-15F4-A891-6CB7-2CCB82242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916"/>
              <a:ext cx="5030" cy="2187"/>
            </a:xfrm>
            <a:custGeom>
              <a:avLst/>
              <a:gdLst>
                <a:gd name="T0" fmla="*/ 0 w 5035"/>
                <a:gd name="T1" fmla="*/ 396 h 2188"/>
                <a:gd name="T2" fmla="*/ 5035 w 5035"/>
                <a:gd name="T3" fmla="*/ 2188 h 2188"/>
                <a:gd name="T4" fmla="*/ 5035 w 5035"/>
                <a:gd name="T5" fmla="*/ 2134 h 2188"/>
                <a:gd name="T6" fmla="*/ 0 w 5035"/>
                <a:gd name="T7" fmla="*/ 0 h 2188"/>
                <a:gd name="T8" fmla="*/ 0 w 5035"/>
                <a:gd name="T9" fmla="*/ 396 h 2188"/>
                <a:gd name="T10" fmla="*/ 0 w 5035"/>
                <a:gd name="T11" fmla="*/ 396 h 21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35"/>
                <a:gd name="T19" fmla="*/ 0 h 2188"/>
                <a:gd name="T20" fmla="*/ 5035 w 5035"/>
                <a:gd name="T21" fmla="*/ 2188 h 218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rgbClr val="000055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065" name="Freeform 17">
              <a:extLst>
                <a:ext uri="{FF2B5EF4-FFF2-40B4-BE49-F238E27FC236}">
                  <a16:creationId xmlns:a16="http://schemas.microsoft.com/office/drawing/2014/main" id="{093E7FC1-633B-54B6-C612-490BD2FF75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4" y="0"/>
              <a:ext cx="3159" cy="2725"/>
            </a:xfrm>
            <a:custGeom>
              <a:avLst/>
              <a:gdLst>
                <a:gd name="T0" fmla="*/ 0 w 3163"/>
                <a:gd name="T1" fmla="*/ 0 h 2727"/>
                <a:gd name="T2" fmla="*/ 3145 w 3163"/>
                <a:gd name="T3" fmla="*/ 2727 h 2727"/>
                <a:gd name="T4" fmla="*/ 3163 w 3163"/>
                <a:gd name="T5" fmla="*/ 2704 h 2727"/>
                <a:gd name="T6" fmla="*/ 102 w 3163"/>
                <a:gd name="T7" fmla="*/ 0 h 2727"/>
                <a:gd name="T8" fmla="*/ 0 w 3163"/>
                <a:gd name="T9" fmla="*/ 0 h 2727"/>
                <a:gd name="T10" fmla="*/ 0 w 3163"/>
                <a:gd name="T11" fmla="*/ 0 h 27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163"/>
                <a:gd name="T19" fmla="*/ 0 h 2727"/>
                <a:gd name="T20" fmla="*/ 3163 w 3163"/>
                <a:gd name="T21" fmla="*/ 2727 h 27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6B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066" name="Freeform 18">
              <a:extLst>
                <a:ext uri="{FF2B5EF4-FFF2-40B4-BE49-F238E27FC236}">
                  <a16:creationId xmlns:a16="http://schemas.microsoft.com/office/drawing/2014/main" id="{4862A0CA-6CFC-C175-5B8D-244D6CD94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5" y="2702"/>
              <a:ext cx="323" cy="299"/>
            </a:xfrm>
            <a:custGeom>
              <a:avLst/>
              <a:gdLst>
                <a:gd name="T0" fmla="*/ 323 w 323"/>
                <a:gd name="T1" fmla="*/ 299 h 299"/>
                <a:gd name="T2" fmla="*/ 323 w 323"/>
                <a:gd name="T3" fmla="*/ 263 h 299"/>
                <a:gd name="T4" fmla="*/ 18 w 323"/>
                <a:gd name="T5" fmla="*/ 0 h 299"/>
                <a:gd name="T6" fmla="*/ 0 w 323"/>
                <a:gd name="T7" fmla="*/ 23 h 299"/>
                <a:gd name="T8" fmla="*/ 323 w 323"/>
                <a:gd name="T9" fmla="*/ 299 h 299"/>
                <a:gd name="T10" fmla="*/ 323 w 323"/>
                <a:gd name="T11" fmla="*/ 299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23"/>
                <a:gd name="T19" fmla="*/ 0 h 299"/>
                <a:gd name="T20" fmla="*/ 323 w 323"/>
                <a:gd name="T21" fmla="*/ 299 h 2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0F0F9F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067" name="Freeform 19">
              <a:extLst>
                <a:ext uri="{FF2B5EF4-FFF2-40B4-BE49-F238E27FC236}">
                  <a16:creationId xmlns:a16="http://schemas.microsoft.com/office/drawing/2014/main" id="{43E19081-A0E9-D4AF-7187-813891F4E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1"/>
                <a:gd name="T19" fmla="*/ 0 h 335"/>
                <a:gd name="T20" fmla="*/ 281 w 281"/>
                <a:gd name="T21" fmla="*/ 335 h 33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068" name="Freeform 20">
              <a:extLst>
                <a:ext uri="{FF2B5EF4-FFF2-40B4-BE49-F238E27FC236}">
                  <a16:creationId xmlns:a16="http://schemas.microsoft.com/office/drawing/2014/main" id="{54C9B007-9110-E493-FDAA-FC90F82665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4" y="0"/>
              <a:ext cx="3119" cy="2678"/>
            </a:xfrm>
            <a:custGeom>
              <a:avLst/>
              <a:gdLst>
                <a:gd name="T0" fmla="*/ 0 w 3122"/>
                <a:gd name="T1" fmla="*/ 0 h 2680"/>
                <a:gd name="T2" fmla="*/ 3026 w 3122"/>
                <a:gd name="T3" fmla="*/ 2680 h 2680"/>
                <a:gd name="T4" fmla="*/ 3122 w 3122"/>
                <a:gd name="T5" fmla="*/ 2590 h 2680"/>
                <a:gd name="T6" fmla="*/ 383 w 3122"/>
                <a:gd name="T7" fmla="*/ 0 h 2680"/>
                <a:gd name="T8" fmla="*/ 0 w 3122"/>
                <a:gd name="T9" fmla="*/ 0 h 2680"/>
                <a:gd name="T10" fmla="*/ 0 w 3122"/>
                <a:gd name="T11" fmla="*/ 0 h 26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122"/>
                <a:gd name="T19" fmla="*/ 0 h 2680"/>
                <a:gd name="T20" fmla="*/ 3122 w 3122"/>
                <a:gd name="T21" fmla="*/ 2680 h 268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47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069" name="Freeform 21">
              <a:extLst>
                <a:ext uri="{FF2B5EF4-FFF2-40B4-BE49-F238E27FC236}">
                  <a16:creationId xmlns:a16="http://schemas.microsoft.com/office/drawing/2014/main" id="{EF593A10-B465-D478-D5E7-6BEA1969C8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2"/>
                <a:gd name="T16" fmla="*/ 0 h 132"/>
                <a:gd name="T17" fmla="*/ 132 w 132"/>
                <a:gd name="T18" fmla="*/ 132 h 1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070" name="Freeform 22">
              <a:extLst>
                <a:ext uri="{FF2B5EF4-FFF2-40B4-BE49-F238E27FC236}">
                  <a16:creationId xmlns:a16="http://schemas.microsoft.com/office/drawing/2014/main" id="{31E575BA-7876-53D1-98DB-0B22D23269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2" y="0"/>
              <a:ext cx="2514" cy="2534"/>
            </a:xfrm>
            <a:custGeom>
              <a:avLst/>
              <a:gdLst>
                <a:gd name="T0" fmla="*/ 0 w 2517"/>
                <a:gd name="T1" fmla="*/ 0 h 2536"/>
                <a:gd name="T2" fmla="*/ 2517 w 2517"/>
                <a:gd name="T3" fmla="*/ 2536 h 2536"/>
                <a:gd name="T4" fmla="*/ 2517 w 2517"/>
                <a:gd name="T5" fmla="*/ 2536 h 2536"/>
                <a:gd name="T6" fmla="*/ 66 w 2517"/>
                <a:gd name="T7" fmla="*/ 0 h 2536"/>
                <a:gd name="T8" fmla="*/ 0 w 2517"/>
                <a:gd name="T9" fmla="*/ 0 h 2536"/>
                <a:gd name="T10" fmla="*/ 0 w 2517"/>
                <a:gd name="T11" fmla="*/ 0 h 25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17"/>
                <a:gd name="T19" fmla="*/ 0 h 2536"/>
                <a:gd name="T20" fmla="*/ 2517 w 2517"/>
                <a:gd name="T21" fmla="*/ 2536 h 2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4F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071" name="Freeform 23">
              <a:extLst>
                <a:ext uri="{FF2B5EF4-FFF2-40B4-BE49-F238E27FC236}">
                  <a16:creationId xmlns:a16="http://schemas.microsoft.com/office/drawing/2014/main" id="{B2FC9161-B6B6-8381-A909-77E9972B96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8" y="0"/>
              <a:ext cx="2198" cy="2480"/>
            </a:xfrm>
            <a:custGeom>
              <a:avLst/>
              <a:gdLst>
                <a:gd name="T0" fmla="*/ 0 w 2200"/>
                <a:gd name="T1" fmla="*/ 0 h 2482"/>
                <a:gd name="T2" fmla="*/ 2188 w 2200"/>
                <a:gd name="T3" fmla="*/ 2482 h 2482"/>
                <a:gd name="T4" fmla="*/ 2200 w 2200"/>
                <a:gd name="T5" fmla="*/ 2476 h 2482"/>
                <a:gd name="T6" fmla="*/ 317 w 2200"/>
                <a:gd name="T7" fmla="*/ 0 h 2482"/>
                <a:gd name="T8" fmla="*/ 0 w 2200"/>
                <a:gd name="T9" fmla="*/ 0 h 2482"/>
                <a:gd name="T10" fmla="*/ 0 w 2200"/>
                <a:gd name="T11" fmla="*/ 0 h 24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00"/>
                <a:gd name="T19" fmla="*/ 0 h 2482"/>
                <a:gd name="T20" fmla="*/ 2200 w 2200"/>
                <a:gd name="T21" fmla="*/ 2482 h 248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65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072" name="Freeform 24">
              <a:extLst>
                <a:ext uri="{FF2B5EF4-FFF2-40B4-BE49-F238E27FC236}">
                  <a16:creationId xmlns:a16="http://schemas.microsoft.com/office/drawing/2014/main" id="{6A4EC0FE-1AAF-88DB-E059-873F678A12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4" y="2474"/>
              <a:ext cx="84" cy="96"/>
            </a:xfrm>
            <a:custGeom>
              <a:avLst/>
              <a:gdLst>
                <a:gd name="T0" fmla="*/ 84 w 84"/>
                <a:gd name="T1" fmla="*/ 96 h 96"/>
                <a:gd name="T2" fmla="*/ 84 w 84"/>
                <a:gd name="T3" fmla="*/ 90 h 96"/>
                <a:gd name="T4" fmla="*/ 12 w 84"/>
                <a:gd name="T5" fmla="*/ 0 h 96"/>
                <a:gd name="T6" fmla="*/ 0 w 84"/>
                <a:gd name="T7" fmla="*/ 6 h 96"/>
                <a:gd name="T8" fmla="*/ 84 w 84"/>
                <a:gd name="T9" fmla="*/ 96 h 96"/>
                <a:gd name="T10" fmla="*/ 84 w 84"/>
                <a:gd name="T11" fmla="*/ 96 h 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4"/>
                <a:gd name="T19" fmla="*/ 0 h 96"/>
                <a:gd name="T20" fmla="*/ 84 w 84"/>
                <a:gd name="T21" fmla="*/ 96 h 9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1717A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073" name="Freeform 25">
              <a:extLst>
                <a:ext uri="{FF2B5EF4-FFF2-40B4-BE49-F238E27FC236}">
                  <a16:creationId xmlns:a16="http://schemas.microsoft.com/office/drawing/2014/main" id="{2945DF53-3DE1-83A0-ACD3-2F72B3D576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5"/>
                <a:gd name="T19" fmla="*/ 0 h 516"/>
                <a:gd name="T20" fmla="*/ 155 w 155"/>
                <a:gd name="T21" fmla="*/ 516 h 51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074" name="Freeform 26">
              <a:extLst>
                <a:ext uri="{FF2B5EF4-FFF2-40B4-BE49-F238E27FC236}">
                  <a16:creationId xmlns:a16="http://schemas.microsoft.com/office/drawing/2014/main" id="{7DDA578A-B345-C874-13EB-EE6F6A79C1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7" y="0"/>
              <a:ext cx="573" cy="1042"/>
            </a:xfrm>
            <a:custGeom>
              <a:avLst/>
              <a:gdLst>
                <a:gd name="T0" fmla="*/ 0 w 574"/>
                <a:gd name="T1" fmla="*/ 0 h 1043"/>
                <a:gd name="T2" fmla="*/ 497 w 574"/>
                <a:gd name="T3" fmla="*/ 1043 h 1043"/>
                <a:gd name="T4" fmla="*/ 574 w 574"/>
                <a:gd name="T5" fmla="*/ 851 h 1043"/>
                <a:gd name="T6" fmla="*/ 251 w 574"/>
                <a:gd name="T7" fmla="*/ 0 h 1043"/>
                <a:gd name="T8" fmla="*/ 0 w 574"/>
                <a:gd name="T9" fmla="*/ 0 h 1043"/>
                <a:gd name="T10" fmla="*/ 0 w 574"/>
                <a:gd name="T11" fmla="*/ 0 h 104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74"/>
                <a:gd name="T19" fmla="*/ 0 h 1043"/>
                <a:gd name="T20" fmla="*/ 574 w 574"/>
                <a:gd name="T21" fmla="*/ 1043 h 104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55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075" name="Freeform 27">
              <a:extLst>
                <a:ext uri="{FF2B5EF4-FFF2-40B4-BE49-F238E27FC236}">
                  <a16:creationId xmlns:a16="http://schemas.microsoft.com/office/drawing/2014/main" id="{1044547B-C1F2-6D96-E751-A82BF47814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1" y="0"/>
              <a:ext cx="341" cy="796"/>
            </a:xfrm>
            <a:custGeom>
              <a:avLst/>
              <a:gdLst>
                <a:gd name="T0" fmla="*/ 144 w 341"/>
                <a:gd name="T1" fmla="*/ 0 h 797"/>
                <a:gd name="T2" fmla="*/ 0 w 341"/>
                <a:gd name="T3" fmla="*/ 0 h 797"/>
                <a:gd name="T4" fmla="*/ 287 w 341"/>
                <a:gd name="T5" fmla="*/ 797 h 797"/>
                <a:gd name="T6" fmla="*/ 341 w 341"/>
                <a:gd name="T7" fmla="*/ 653 h 797"/>
                <a:gd name="T8" fmla="*/ 144 w 341"/>
                <a:gd name="T9" fmla="*/ 0 h 797"/>
                <a:gd name="T10" fmla="*/ 144 w 341"/>
                <a:gd name="T11" fmla="*/ 0 h 7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41"/>
                <a:gd name="T19" fmla="*/ 0 h 797"/>
                <a:gd name="T20" fmla="*/ 341 w 341"/>
                <a:gd name="T21" fmla="*/ 797 h 79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59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076" name="Freeform 28">
              <a:extLst>
                <a:ext uri="{FF2B5EF4-FFF2-40B4-BE49-F238E27FC236}">
                  <a16:creationId xmlns:a16="http://schemas.microsoft.com/office/drawing/2014/main" id="{4DF63C62-0E1E-8C27-397F-E6A113207B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12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0"/>
                <a:gd name="T19" fmla="*/ 0 h 312"/>
                <a:gd name="T20" fmla="*/ 60 w 60"/>
                <a:gd name="T21" fmla="*/ 312 h 3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077" name="Freeform 29">
              <a:extLst>
                <a:ext uri="{FF2B5EF4-FFF2-40B4-BE49-F238E27FC236}">
                  <a16:creationId xmlns:a16="http://schemas.microsoft.com/office/drawing/2014/main" id="{5C1893A1-0E00-E9F9-A7C8-A078B402F3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" y="1601"/>
              <a:ext cx="5752" cy="1864"/>
            </a:xfrm>
            <a:custGeom>
              <a:avLst/>
              <a:gdLst>
                <a:gd name="T0" fmla="*/ 0 w 5740"/>
                <a:gd name="T1" fmla="*/ 371 h 1864"/>
                <a:gd name="T2" fmla="*/ 5740 w 5740"/>
                <a:gd name="T3" fmla="*/ 1864 h 1864"/>
                <a:gd name="T4" fmla="*/ 5740 w 5740"/>
                <a:gd name="T5" fmla="*/ 1834 h 1864"/>
                <a:gd name="T6" fmla="*/ 0 w 5740"/>
                <a:gd name="T7" fmla="*/ 0 h 1864"/>
                <a:gd name="T8" fmla="*/ 0 w 5740"/>
                <a:gd name="T9" fmla="*/ 371 h 1864"/>
                <a:gd name="T10" fmla="*/ 0 w 5740"/>
                <a:gd name="T11" fmla="*/ 371 h 186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740"/>
                <a:gd name="T19" fmla="*/ 0 h 1864"/>
                <a:gd name="T20" fmla="*/ 5740 w 5740"/>
                <a:gd name="T21" fmla="*/ 1864 h 186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rgbClr val="000061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078" name="Freeform 30">
              <a:extLst>
                <a:ext uri="{FF2B5EF4-FFF2-40B4-BE49-F238E27FC236}">
                  <a16:creationId xmlns:a16="http://schemas.microsoft.com/office/drawing/2014/main" id="{686DA25A-E150-9DEE-1453-B67B4ECA20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"/>
                <a:gd name="T16" fmla="*/ 0 h 6"/>
                <a:gd name="T17" fmla="*/ 6 w 6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079" name="Freeform 31">
              <a:extLst>
                <a:ext uri="{FF2B5EF4-FFF2-40B4-BE49-F238E27FC236}">
                  <a16:creationId xmlns:a16="http://schemas.microsoft.com/office/drawing/2014/main" id="{0EED8A56-25F8-C6C0-B7AE-AA3C829324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" y="2152"/>
              <a:ext cx="5752" cy="1337"/>
            </a:xfrm>
            <a:custGeom>
              <a:avLst/>
              <a:gdLst>
                <a:gd name="T0" fmla="*/ 0 w 5740"/>
                <a:gd name="T1" fmla="*/ 366 h 1337"/>
                <a:gd name="T2" fmla="*/ 5740 w 5740"/>
                <a:gd name="T3" fmla="*/ 1337 h 1337"/>
                <a:gd name="T4" fmla="*/ 5740 w 5740"/>
                <a:gd name="T5" fmla="*/ 1331 h 1337"/>
                <a:gd name="T6" fmla="*/ 0 w 5740"/>
                <a:gd name="T7" fmla="*/ 0 h 1337"/>
                <a:gd name="T8" fmla="*/ 0 w 5740"/>
                <a:gd name="T9" fmla="*/ 366 h 1337"/>
                <a:gd name="T10" fmla="*/ 0 w 5740"/>
                <a:gd name="T11" fmla="*/ 366 h 13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740"/>
                <a:gd name="T19" fmla="*/ 0 h 1337"/>
                <a:gd name="T20" fmla="*/ 5740 w 5740"/>
                <a:gd name="T21" fmla="*/ 1337 h 13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rgbClr val="00005D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080" name="Freeform 32">
              <a:extLst>
                <a:ext uri="{FF2B5EF4-FFF2-40B4-BE49-F238E27FC236}">
                  <a16:creationId xmlns:a16="http://schemas.microsoft.com/office/drawing/2014/main" id="{301011B2-586C-25DE-036F-67CE97F71F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" y="3177"/>
              <a:ext cx="5752" cy="414"/>
            </a:xfrm>
            <a:custGeom>
              <a:avLst/>
              <a:gdLst>
                <a:gd name="T0" fmla="*/ 0 w 5740"/>
                <a:gd name="T1" fmla="*/ 48 h 414"/>
                <a:gd name="T2" fmla="*/ 5740 w 5740"/>
                <a:gd name="T3" fmla="*/ 414 h 414"/>
                <a:gd name="T4" fmla="*/ 5740 w 5740"/>
                <a:gd name="T5" fmla="*/ 402 h 414"/>
                <a:gd name="T6" fmla="*/ 0 w 5740"/>
                <a:gd name="T7" fmla="*/ 0 h 414"/>
                <a:gd name="T8" fmla="*/ 0 w 5740"/>
                <a:gd name="T9" fmla="*/ 48 h 414"/>
                <a:gd name="T10" fmla="*/ 0 w 5740"/>
                <a:gd name="T11" fmla="*/ 48 h 41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740"/>
                <a:gd name="T19" fmla="*/ 0 h 414"/>
                <a:gd name="T20" fmla="*/ 5740 w 5740"/>
                <a:gd name="T21" fmla="*/ 414 h 41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rgbClr val="00008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081" name="Freeform 33">
              <a:extLst>
                <a:ext uri="{FF2B5EF4-FFF2-40B4-BE49-F238E27FC236}">
                  <a16:creationId xmlns:a16="http://schemas.microsoft.com/office/drawing/2014/main" id="{17B03122-F642-478D-B935-3C508F8F15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7" y="0"/>
              <a:ext cx="4457" cy="3177"/>
            </a:xfrm>
            <a:custGeom>
              <a:avLst/>
              <a:gdLst>
                <a:gd name="T0" fmla="*/ 0 w 4448"/>
                <a:gd name="T1" fmla="*/ 0 h 3177"/>
                <a:gd name="T2" fmla="*/ 4448 w 4448"/>
                <a:gd name="T3" fmla="*/ 3177 h 3177"/>
                <a:gd name="T4" fmla="*/ 4448 w 4448"/>
                <a:gd name="T5" fmla="*/ 3153 h 3177"/>
                <a:gd name="T6" fmla="*/ 125 w 4448"/>
                <a:gd name="T7" fmla="*/ 0 h 3177"/>
                <a:gd name="T8" fmla="*/ 0 w 4448"/>
                <a:gd name="T9" fmla="*/ 0 h 3177"/>
                <a:gd name="T10" fmla="*/ 0 w 4448"/>
                <a:gd name="T11" fmla="*/ 0 h 31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448"/>
                <a:gd name="T19" fmla="*/ 0 h 3177"/>
                <a:gd name="T20" fmla="*/ 4448 w 4448"/>
                <a:gd name="T21" fmla="*/ 3177 h 31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4A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082" name="Freeform 34">
              <a:extLst>
                <a:ext uri="{FF2B5EF4-FFF2-40B4-BE49-F238E27FC236}">
                  <a16:creationId xmlns:a16="http://schemas.microsoft.com/office/drawing/2014/main" id="{98F53D5E-8C63-63BF-0A9B-2FDAAC4F44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1" y="0"/>
              <a:ext cx="2433" cy="2614"/>
            </a:xfrm>
            <a:custGeom>
              <a:avLst/>
              <a:gdLst>
                <a:gd name="T0" fmla="*/ 0 w 2428"/>
                <a:gd name="T1" fmla="*/ 0 h 2614"/>
                <a:gd name="T2" fmla="*/ 2428 w 2428"/>
                <a:gd name="T3" fmla="*/ 2614 h 2614"/>
                <a:gd name="T4" fmla="*/ 2428 w 2428"/>
                <a:gd name="T5" fmla="*/ 2608 h 2614"/>
                <a:gd name="T6" fmla="*/ 66 w 2428"/>
                <a:gd name="T7" fmla="*/ 0 h 2614"/>
                <a:gd name="T8" fmla="*/ 0 w 2428"/>
                <a:gd name="T9" fmla="*/ 0 h 2614"/>
                <a:gd name="T10" fmla="*/ 0 w 2428"/>
                <a:gd name="T11" fmla="*/ 0 h 261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28"/>
                <a:gd name="T19" fmla="*/ 0 h 2614"/>
                <a:gd name="T20" fmla="*/ 2428 w 2428"/>
                <a:gd name="T21" fmla="*/ 2614 h 261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8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083" name="Freeform 35">
              <a:extLst>
                <a:ext uri="{FF2B5EF4-FFF2-40B4-BE49-F238E27FC236}">
                  <a16:creationId xmlns:a16="http://schemas.microsoft.com/office/drawing/2014/main" id="{5D9C4A2A-2762-D040-DE07-5E9F75FF3D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0" y="0"/>
              <a:ext cx="1804" cy="2464"/>
            </a:xfrm>
            <a:custGeom>
              <a:avLst/>
              <a:gdLst>
                <a:gd name="T0" fmla="*/ 485 w 1800"/>
                <a:gd name="T1" fmla="*/ 0 h 2464"/>
                <a:gd name="T2" fmla="*/ 0 w 1800"/>
                <a:gd name="T3" fmla="*/ 0 h 2464"/>
                <a:gd name="T4" fmla="*/ 1800 w 1800"/>
                <a:gd name="T5" fmla="*/ 2464 h 2464"/>
                <a:gd name="T6" fmla="*/ 1800 w 1800"/>
                <a:gd name="T7" fmla="*/ 2248 h 2464"/>
                <a:gd name="T8" fmla="*/ 1794 w 1800"/>
                <a:gd name="T9" fmla="*/ 2248 h 2464"/>
                <a:gd name="T10" fmla="*/ 485 w 1800"/>
                <a:gd name="T11" fmla="*/ 0 h 2464"/>
                <a:gd name="T12" fmla="*/ 485 w 1800"/>
                <a:gd name="T13" fmla="*/ 0 h 24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00"/>
                <a:gd name="T22" fmla="*/ 0 h 2464"/>
                <a:gd name="T23" fmla="*/ 1800 w 1800"/>
                <a:gd name="T24" fmla="*/ 2464 h 246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65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084" name="Freeform 36">
              <a:extLst>
                <a:ext uri="{FF2B5EF4-FFF2-40B4-BE49-F238E27FC236}">
                  <a16:creationId xmlns:a16="http://schemas.microsoft.com/office/drawing/2014/main" id="{9BAEC1BB-F5ED-C0C1-5AD7-C6EDA8D65A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9" y="0"/>
              <a:ext cx="1235" cy="2074"/>
            </a:xfrm>
            <a:custGeom>
              <a:avLst/>
              <a:gdLst>
                <a:gd name="T0" fmla="*/ 0 w 1232"/>
                <a:gd name="T1" fmla="*/ 0 h 2074"/>
                <a:gd name="T2" fmla="*/ 1232 w 1232"/>
                <a:gd name="T3" fmla="*/ 2074 h 2074"/>
                <a:gd name="T4" fmla="*/ 1232 w 1232"/>
                <a:gd name="T5" fmla="*/ 2038 h 2074"/>
                <a:gd name="T6" fmla="*/ 42 w 1232"/>
                <a:gd name="T7" fmla="*/ 0 h 2074"/>
                <a:gd name="T8" fmla="*/ 0 w 1232"/>
                <a:gd name="T9" fmla="*/ 0 h 2074"/>
                <a:gd name="T10" fmla="*/ 0 w 1232"/>
                <a:gd name="T11" fmla="*/ 0 h 20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32"/>
                <a:gd name="T19" fmla="*/ 0 h 2074"/>
                <a:gd name="T20" fmla="*/ 1232 w 1232"/>
                <a:gd name="T21" fmla="*/ 2074 h 207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58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085" name="Freeform 37">
              <a:extLst>
                <a:ext uri="{FF2B5EF4-FFF2-40B4-BE49-F238E27FC236}">
                  <a16:creationId xmlns:a16="http://schemas.microsoft.com/office/drawing/2014/main" id="{2C395595-FB58-8DEF-0527-E61990C82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4" y="0"/>
              <a:ext cx="1060" cy="1936"/>
            </a:xfrm>
            <a:custGeom>
              <a:avLst/>
              <a:gdLst>
                <a:gd name="T0" fmla="*/ 0 w 1058"/>
                <a:gd name="T1" fmla="*/ 0 h 1936"/>
                <a:gd name="T2" fmla="*/ 1058 w 1058"/>
                <a:gd name="T3" fmla="*/ 1936 h 1936"/>
                <a:gd name="T4" fmla="*/ 1058 w 1058"/>
                <a:gd name="T5" fmla="*/ 1930 h 1936"/>
                <a:gd name="T6" fmla="*/ 54 w 1058"/>
                <a:gd name="T7" fmla="*/ 0 h 1936"/>
                <a:gd name="T8" fmla="*/ 0 w 1058"/>
                <a:gd name="T9" fmla="*/ 0 h 1936"/>
                <a:gd name="T10" fmla="*/ 0 w 1058"/>
                <a:gd name="T11" fmla="*/ 0 h 19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58"/>
                <a:gd name="T19" fmla="*/ 0 h 1936"/>
                <a:gd name="T20" fmla="*/ 1058 w 1058"/>
                <a:gd name="T21" fmla="*/ 1936 h 19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6F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086" name="Freeform 38">
              <a:extLst>
                <a:ext uri="{FF2B5EF4-FFF2-40B4-BE49-F238E27FC236}">
                  <a16:creationId xmlns:a16="http://schemas.microsoft.com/office/drawing/2014/main" id="{54172AD8-BCB6-2A26-8F15-20FB83BB34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1" y="0"/>
              <a:ext cx="773" cy="1487"/>
            </a:xfrm>
            <a:custGeom>
              <a:avLst/>
              <a:gdLst>
                <a:gd name="T0" fmla="*/ 771 w 771"/>
                <a:gd name="T1" fmla="*/ 1433 h 1487"/>
                <a:gd name="T2" fmla="*/ 42 w 771"/>
                <a:gd name="T3" fmla="*/ 0 h 1487"/>
                <a:gd name="T4" fmla="*/ 0 w 771"/>
                <a:gd name="T5" fmla="*/ 0 h 1487"/>
                <a:gd name="T6" fmla="*/ 771 w 771"/>
                <a:gd name="T7" fmla="*/ 1487 h 1487"/>
                <a:gd name="T8" fmla="*/ 771 w 771"/>
                <a:gd name="T9" fmla="*/ 1433 h 1487"/>
                <a:gd name="T10" fmla="*/ 771 w 771"/>
                <a:gd name="T11" fmla="*/ 1433 h 14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71"/>
                <a:gd name="T19" fmla="*/ 0 h 1487"/>
                <a:gd name="T20" fmla="*/ 771 w 771"/>
                <a:gd name="T21" fmla="*/ 1487 h 14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rgbClr val="000079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US" altLang="en-US"/>
            </a:p>
          </p:txBody>
        </p:sp>
        <p:grpSp>
          <p:nvGrpSpPr>
            <p:cNvPr id="2087" name="Group 39">
              <a:extLst>
                <a:ext uri="{FF2B5EF4-FFF2-40B4-BE49-F238E27FC236}">
                  <a16:creationId xmlns:a16="http://schemas.microsoft.com/office/drawing/2014/main" id="{1C208EF3-8DF7-F7C7-9DFC-890995CD09F8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0"/>
              <a:chExt cx="5758" cy="1858"/>
            </a:xfrm>
          </p:grpSpPr>
          <p:sp>
            <p:nvSpPr>
              <p:cNvPr id="2088" name="Freeform 40">
                <a:extLst>
                  <a:ext uri="{FF2B5EF4-FFF2-40B4-BE49-F238E27FC236}">
                    <a16:creationId xmlns:a16="http://schemas.microsoft.com/office/drawing/2014/main" id="{7450A472-2B2C-602A-0BF1-C1DA73189B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0"/>
                <a:ext cx="3670" cy="1313"/>
              </a:xfrm>
              <a:custGeom>
                <a:avLst/>
                <a:gdLst>
                  <a:gd name="T0" fmla="*/ 0 w 3659"/>
                  <a:gd name="T1" fmla="*/ 0 h 1313"/>
                  <a:gd name="T2" fmla="*/ 0 w 3659"/>
                  <a:gd name="T3" fmla="*/ 366 h 1313"/>
                  <a:gd name="T4" fmla="*/ 3635 w 3659"/>
                  <a:gd name="T5" fmla="*/ 1313 h 1313"/>
                  <a:gd name="T6" fmla="*/ 3647 w 3659"/>
                  <a:gd name="T7" fmla="*/ 1235 h 1313"/>
                  <a:gd name="T8" fmla="*/ 3659 w 3659"/>
                  <a:gd name="T9" fmla="*/ 1163 h 1313"/>
                  <a:gd name="T10" fmla="*/ 0 w 3659"/>
                  <a:gd name="T11" fmla="*/ 0 h 1313"/>
                  <a:gd name="T12" fmla="*/ 0 w 3659"/>
                  <a:gd name="T13" fmla="*/ 0 h 13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659"/>
                  <a:gd name="T22" fmla="*/ 0 h 1313"/>
                  <a:gd name="T23" fmla="*/ 3659 w 3659"/>
                  <a:gd name="T24" fmla="*/ 1313 h 13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6F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089" name="Freeform 41">
                <a:extLst>
                  <a:ext uri="{FF2B5EF4-FFF2-40B4-BE49-F238E27FC236}">
                    <a16:creationId xmlns:a16="http://schemas.microsoft.com/office/drawing/2014/main" id="{84E255AE-DC14-D75D-76E4-950C5F4AA0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6" y="1163"/>
                <a:ext cx="2112" cy="695"/>
              </a:xfrm>
              <a:custGeom>
                <a:avLst/>
                <a:gdLst>
                  <a:gd name="T0" fmla="*/ 2105 w 2105"/>
                  <a:gd name="T1" fmla="*/ 665 h 695"/>
                  <a:gd name="T2" fmla="*/ 24 w 2105"/>
                  <a:gd name="T3" fmla="*/ 0 h 695"/>
                  <a:gd name="T4" fmla="*/ 12 w 2105"/>
                  <a:gd name="T5" fmla="*/ 72 h 695"/>
                  <a:gd name="T6" fmla="*/ 0 w 2105"/>
                  <a:gd name="T7" fmla="*/ 150 h 695"/>
                  <a:gd name="T8" fmla="*/ 2105 w 2105"/>
                  <a:gd name="T9" fmla="*/ 695 h 695"/>
                  <a:gd name="T10" fmla="*/ 2105 w 2105"/>
                  <a:gd name="T11" fmla="*/ 665 h 695"/>
                  <a:gd name="T12" fmla="*/ 2105 w 2105"/>
                  <a:gd name="T13" fmla="*/ 665 h 69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05"/>
                  <a:gd name="T22" fmla="*/ 0 h 695"/>
                  <a:gd name="T23" fmla="*/ 2105 w 2105"/>
                  <a:gd name="T24" fmla="*/ 695 h 69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rgbClr val="1717A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endParaRPr lang="en-US" altLang="en-US"/>
              </a:p>
            </p:txBody>
          </p:sp>
        </p:grpSp>
      </p:grpSp>
      <p:sp>
        <p:nvSpPr>
          <p:cNvPr id="2090" name="Rectangle 42">
            <a:extLst>
              <a:ext uri="{FF2B5EF4-FFF2-40B4-BE49-F238E27FC236}">
                <a16:creationId xmlns:a16="http://schemas.microsoft.com/office/drawing/2014/main" id="{4D3DF98F-C239-1830-3D19-5BC2CAB8A42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91" name="Rectangle 43">
            <a:extLst>
              <a:ext uri="{FF2B5EF4-FFF2-40B4-BE49-F238E27FC236}">
                <a16:creationId xmlns:a16="http://schemas.microsoft.com/office/drawing/2014/main" id="{12B78753-40D5-9EA2-B0F9-49C215811E3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092" name="Rectangle 44">
            <a:extLst>
              <a:ext uri="{FF2B5EF4-FFF2-40B4-BE49-F238E27FC236}">
                <a16:creationId xmlns:a16="http://schemas.microsoft.com/office/drawing/2014/main" id="{C053DB23-B012-34BA-3646-6332952B52C6}"/>
              </a:ext>
            </a:extLst>
          </p:cNvPr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sr-Latn-CS" altLang="en-US"/>
          </a:p>
        </p:txBody>
      </p:sp>
      <p:sp>
        <p:nvSpPr>
          <p:cNvPr id="2093" name="Rectangle 45">
            <a:extLst>
              <a:ext uri="{FF2B5EF4-FFF2-40B4-BE49-F238E27FC236}">
                <a16:creationId xmlns:a16="http://schemas.microsoft.com/office/drawing/2014/main" id="{8A018116-03B0-A46D-5961-C17018FF512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sr-Latn-CS" altLang="en-US"/>
          </a:p>
        </p:txBody>
      </p:sp>
      <p:sp>
        <p:nvSpPr>
          <p:cNvPr id="2094" name="Rectangle 46">
            <a:extLst>
              <a:ext uri="{FF2B5EF4-FFF2-40B4-BE49-F238E27FC236}">
                <a16:creationId xmlns:a16="http://schemas.microsoft.com/office/drawing/2014/main" id="{2312745C-06CF-5497-AC52-E3DBB1F8915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56D8305F-7A00-42FC-99AA-21580A26E8D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anose="05000000000000000000" pitchFamily="2" charset="2"/>
        <a:buBlip>
          <a:blip r:embed="rId13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Blip>
          <a:blip r:embed="rId14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Blip>
          <a:blip r:embed="rId15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rotWithShape="0">
          <a:gsLst>
            <a:gs pos="0">
              <a:srgbClr val="000058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>
            <a:extLst>
              <a:ext uri="{FF2B5EF4-FFF2-40B4-BE49-F238E27FC236}">
                <a16:creationId xmlns:a16="http://schemas.microsoft.com/office/drawing/2014/main" id="{509EAA12-E84A-E7C8-323D-3BC2CEEA3A1F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3075" name="Freeform 3">
              <a:extLst>
                <a:ext uri="{FF2B5EF4-FFF2-40B4-BE49-F238E27FC236}">
                  <a16:creationId xmlns:a16="http://schemas.microsoft.com/office/drawing/2014/main" id="{8B0F4032-81A7-18EE-AB7F-65AE3FDABD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2"/>
              <a:ext cx="5758" cy="3273"/>
            </a:xfrm>
            <a:custGeom>
              <a:avLst/>
              <a:gdLst>
                <a:gd name="T0" fmla="*/ 3193 w 5740"/>
                <a:gd name="T1" fmla="*/ 1816 h 3273"/>
                <a:gd name="T2" fmla="*/ 0 w 5740"/>
                <a:gd name="T3" fmla="*/ 0 h 3273"/>
                <a:gd name="T4" fmla="*/ 0 w 5740"/>
                <a:gd name="T5" fmla="*/ 522 h 3273"/>
                <a:gd name="T6" fmla="*/ 3037 w 5740"/>
                <a:gd name="T7" fmla="*/ 1978 h 3273"/>
                <a:gd name="T8" fmla="*/ 5740 w 5740"/>
                <a:gd name="T9" fmla="*/ 3273 h 3273"/>
                <a:gd name="T10" fmla="*/ 5740 w 5740"/>
                <a:gd name="T11" fmla="*/ 3267 h 3273"/>
                <a:gd name="T12" fmla="*/ 3193 w 5740"/>
                <a:gd name="T13" fmla="*/ 1816 h 3273"/>
                <a:gd name="T14" fmla="*/ 3193 w 5740"/>
                <a:gd name="T15" fmla="*/ 1816 h 327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740"/>
                <a:gd name="T25" fmla="*/ 0 h 3273"/>
                <a:gd name="T26" fmla="*/ 5740 w 5740"/>
                <a:gd name="T27" fmla="*/ 3273 h 327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rgbClr val="00005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sr-Latn-CS" altLang="en-US"/>
            </a:p>
          </p:txBody>
        </p:sp>
        <p:sp>
          <p:nvSpPr>
            <p:cNvPr id="3076" name="Freeform 4">
              <a:extLst>
                <a:ext uri="{FF2B5EF4-FFF2-40B4-BE49-F238E27FC236}">
                  <a16:creationId xmlns:a16="http://schemas.microsoft.com/office/drawing/2014/main" id="{10553C1E-5C0D-6055-6EAB-4231F8959C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" y="0"/>
              <a:ext cx="5609" cy="3243"/>
            </a:xfrm>
            <a:custGeom>
              <a:avLst/>
              <a:gdLst>
                <a:gd name="T0" fmla="*/ 3163 w 5591"/>
                <a:gd name="T1" fmla="*/ 1714 h 3243"/>
                <a:gd name="T2" fmla="*/ 431 w 5591"/>
                <a:gd name="T3" fmla="*/ 0 h 3243"/>
                <a:gd name="T4" fmla="*/ 0 w 5591"/>
                <a:gd name="T5" fmla="*/ 0 h 3243"/>
                <a:gd name="T6" fmla="*/ 3086 w 5591"/>
                <a:gd name="T7" fmla="*/ 1786 h 3243"/>
                <a:gd name="T8" fmla="*/ 5591 w 5591"/>
                <a:gd name="T9" fmla="*/ 3243 h 3243"/>
                <a:gd name="T10" fmla="*/ 5591 w 5591"/>
                <a:gd name="T11" fmla="*/ 3237 h 3243"/>
                <a:gd name="T12" fmla="*/ 3163 w 5591"/>
                <a:gd name="T13" fmla="*/ 1714 h 3243"/>
                <a:gd name="T14" fmla="*/ 3163 w 5591"/>
                <a:gd name="T15" fmla="*/ 1714 h 324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591"/>
                <a:gd name="T25" fmla="*/ 0 h 3243"/>
                <a:gd name="T26" fmla="*/ 5591 w 5591"/>
                <a:gd name="T27" fmla="*/ 3243 h 324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rgbClr val="00005D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sr-Latn-CS" altLang="en-US"/>
            </a:p>
          </p:txBody>
        </p:sp>
        <p:sp>
          <p:nvSpPr>
            <p:cNvPr id="3077" name="Freeform 5">
              <a:extLst>
                <a:ext uri="{FF2B5EF4-FFF2-40B4-BE49-F238E27FC236}">
                  <a16:creationId xmlns:a16="http://schemas.microsoft.com/office/drawing/2014/main" id="{54BFCC62-DC85-326D-305D-C300896F81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3433"/>
              <a:ext cx="4038" cy="191"/>
            </a:xfrm>
            <a:custGeom>
              <a:avLst/>
              <a:gdLst>
                <a:gd name="T0" fmla="*/ 0 w 4042"/>
                <a:gd name="T1" fmla="*/ 156 h 192"/>
                <a:gd name="T2" fmla="*/ 4042 w 4042"/>
                <a:gd name="T3" fmla="*/ 192 h 192"/>
                <a:gd name="T4" fmla="*/ 4042 w 4042"/>
                <a:gd name="T5" fmla="*/ 144 h 192"/>
                <a:gd name="T6" fmla="*/ 0 w 4042"/>
                <a:gd name="T7" fmla="*/ 0 h 192"/>
                <a:gd name="T8" fmla="*/ 0 w 4042"/>
                <a:gd name="T9" fmla="*/ 156 h 192"/>
                <a:gd name="T10" fmla="*/ 0 w 4042"/>
                <a:gd name="T11" fmla="*/ 156 h 19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42"/>
                <a:gd name="T19" fmla="*/ 0 h 192"/>
                <a:gd name="T20" fmla="*/ 4042 w 4042"/>
                <a:gd name="T21" fmla="*/ 192 h 19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rgbClr val="00006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sr-Latn-CS" altLang="en-US"/>
            </a:p>
          </p:txBody>
        </p:sp>
        <p:sp>
          <p:nvSpPr>
            <p:cNvPr id="3078" name="Freeform 6">
              <a:extLst>
                <a:ext uri="{FF2B5EF4-FFF2-40B4-BE49-F238E27FC236}">
                  <a16:creationId xmlns:a16="http://schemas.microsoft.com/office/drawing/2014/main" id="{23135204-A0A5-28B3-D68A-D698F7CD28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8" y="3577"/>
              <a:ext cx="1720" cy="65"/>
            </a:xfrm>
            <a:custGeom>
              <a:avLst/>
              <a:gdLst>
                <a:gd name="T0" fmla="*/ 1722 w 1722"/>
                <a:gd name="T1" fmla="*/ 66 h 66"/>
                <a:gd name="T2" fmla="*/ 1722 w 1722"/>
                <a:gd name="T3" fmla="*/ 60 h 66"/>
                <a:gd name="T4" fmla="*/ 0 w 1722"/>
                <a:gd name="T5" fmla="*/ 0 h 66"/>
                <a:gd name="T6" fmla="*/ 0 w 1722"/>
                <a:gd name="T7" fmla="*/ 48 h 66"/>
                <a:gd name="T8" fmla="*/ 1722 w 1722"/>
                <a:gd name="T9" fmla="*/ 66 h 66"/>
                <a:gd name="T10" fmla="*/ 1722 w 1722"/>
                <a:gd name="T11" fmla="*/ 66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22"/>
                <a:gd name="T19" fmla="*/ 0 h 66"/>
                <a:gd name="T20" fmla="*/ 1722 w 1722"/>
                <a:gd name="T21" fmla="*/ 66 h 6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sr-Latn-CS" altLang="en-US"/>
            </a:p>
          </p:txBody>
        </p:sp>
        <p:sp>
          <p:nvSpPr>
            <p:cNvPr id="3079" name="Freeform 7">
              <a:extLst>
                <a:ext uri="{FF2B5EF4-FFF2-40B4-BE49-F238E27FC236}">
                  <a16:creationId xmlns:a16="http://schemas.microsoft.com/office/drawing/2014/main" id="{308AB3BC-863F-7B73-62FF-21B179E74B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3726"/>
              <a:ext cx="4784" cy="329"/>
            </a:xfrm>
            <a:custGeom>
              <a:avLst/>
              <a:gdLst>
                <a:gd name="T0" fmla="*/ 0 w 4789"/>
                <a:gd name="T1" fmla="*/ 329 h 329"/>
                <a:gd name="T2" fmla="*/ 4789 w 4789"/>
                <a:gd name="T3" fmla="*/ 77 h 329"/>
                <a:gd name="T4" fmla="*/ 4789 w 4789"/>
                <a:gd name="T5" fmla="*/ 0 h 329"/>
                <a:gd name="T6" fmla="*/ 0 w 4789"/>
                <a:gd name="T7" fmla="*/ 107 h 329"/>
                <a:gd name="T8" fmla="*/ 0 w 4789"/>
                <a:gd name="T9" fmla="*/ 329 h 329"/>
                <a:gd name="T10" fmla="*/ 0 w 4789"/>
                <a:gd name="T11" fmla="*/ 329 h 32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789"/>
                <a:gd name="T19" fmla="*/ 0 h 329"/>
                <a:gd name="T20" fmla="*/ 4789 w 4789"/>
                <a:gd name="T21" fmla="*/ 329 h 32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rgbClr val="00007D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sr-Latn-CS" altLang="en-US"/>
            </a:p>
          </p:txBody>
        </p:sp>
        <p:sp>
          <p:nvSpPr>
            <p:cNvPr id="3080" name="Freeform 8">
              <a:extLst>
                <a:ext uri="{FF2B5EF4-FFF2-40B4-BE49-F238E27FC236}">
                  <a16:creationId xmlns:a16="http://schemas.microsoft.com/office/drawing/2014/main" id="{7074CEF5-F125-A7E2-0732-613F1AA245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4" y="3702"/>
              <a:ext cx="974" cy="101"/>
            </a:xfrm>
            <a:custGeom>
              <a:avLst/>
              <a:gdLst>
                <a:gd name="T0" fmla="*/ 975 w 975"/>
                <a:gd name="T1" fmla="*/ 48 h 101"/>
                <a:gd name="T2" fmla="*/ 975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5 w 975"/>
                <a:gd name="T9" fmla="*/ 48 h 101"/>
                <a:gd name="T10" fmla="*/ 975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75"/>
                <a:gd name="T19" fmla="*/ 0 h 101"/>
                <a:gd name="T20" fmla="*/ 975 w 975"/>
                <a:gd name="T21" fmla="*/ 101 h 10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sr-Latn-CS" altLang="en-US"/>
            </a:p>
          </p:txBody>
        </p:sp>
        <p:sp>
          <p:nvSpPr>
            <p:cNvPr id="3081" name="Freeform 9">
              <a:extLst>
                <a:ext uri="{FF2B5EF4-FFF2-40B4-BE49-F238E27FC236}">
                  <a16:creationId xmlns:a16="http://schemas.microsoft.com/office/drawing/2014/main" id="{72C5864E-9E04-8BCE-E52D-BFCCF1F416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9" y="3815"/>
              <a:ext cx="2139" cy="198"/>
            </a:xfrm>
            <a:custGeom>
              <a:avLst/>
              <a:gdLst>
                <a:gd name="T0" fmla="*/ 2141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41 w 2141"/>
                <a:gd name="T7" fmla="*/ 0 h 198"/>
                <a:gd name="T8" fmla="*/ 2141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41"/>
                <a:gd name="T16" fmla="*/ 0 h 198"/>
                <a:gd name="T17" fmla="*/ 2141 w 2141"/>
                <a:gd name="T18" fmla="*/ 198 h 19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sr-Latn-CS" altLang="en-US"/>
            </a:p>
          </p:txBody>
        </p:sp>
        <p:sp>
          <p:nvSpPr>
            <p:cNvPr id="3082" name="Freeform 10">
              <a:extLst>
                <a:ext uri="{FF2B5EF4-FFF2-40B4-BE49-F238E27FC236}">
                  <a16:creationId xmlns:a16="http://schemas.microsoft.com/office/drawing/2014/main" id="{CD304212-CD47-6D8C-1A6C-A4B07F0A44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3971"/>
              <a:ext cx="3619" cy="348"/>
            </a:xfrm>
            <a:custGeom>
              <a:avLst/>
              <a:gdLst>
                <a:gd name="T0" fmla="*/ 0 w 3623"/>
                <a:gd name="T1" fmla="*/ 348 h 348"/>
                <a:gd name="T2" fmla="*/ 311 w 3623"/>
                <a:gd name="T3" fmla="*/ 348 h 348"/>
                <a:gd name="T4" fmla="*/ 3623 w 3623"/>
                <a:gd name="T5" fmla="*/ 42 h 348"/>
                <a:gd name="T6" fmla="*/ 3623 w 3623"/>
                <a:gd name="T7" fmla="*/ 0 h 348"/>
                <a:gd name="T8" fmla="*/ 0 w 3623"/>
                <a:gd name="T9" fmla="*/ 264 h 348"/>
                <a:gd name="T10" fmla="*/ 0 w 3623"/>
                <a:gd name="T11" fmla="*/ 348 h 348"/>
                <a:gd name="T12" fmla="*/ 0 w 3623"/>
                <a:gd name="T13" fmla="*/ 348 h 34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23"/>
                <a:gd name="T22" fmla="*/ 0 h 348"/>
                <a:gd name="T23" fmla="*/ 3623 w 3623"/>
                <a:gd name="T24" fmla="*/ 348 h 34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rgbClr val="00006F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sr-Latn-CS" altLang="en-US"/>
            </a:p>
          </p:txBody>
        </p:sp>
        <p:sp>
          <p:nvSpPr>
            <p:cNvPr id="3083" name="Freeform 11">
              <a:extLst>
                <a:ext uri="{FF2B5EF4-FFF2-40B4-BE49-F238E27FC236}">
                  <a16:creationId xmlns:a16="http://schemas.microsoft.com/office/drawing/2014/main" id="{839C8DE2-B0F8-595E-67E8-5BD7598486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7" y="4043"/>
              <a:ext cx="2514" cy="276"/>
            </a:xfrm>
            <a:custGeom>
              <a:avLst/>
              <a:gdLst>
                <a:gd name="T0" fmla="*/ 2182 w 2517"/>
                <a:gd name="T1" fmla="*/ 276 h 276"/>
                <a:gd name="T2" fmla="*/ 2517 w 2517"/>
                <a:gd name="T3" fmla="*/ 204 h 276"/>
                <a:gd name="T4" fmla="*/ 2260 w 2517"/>
                <a:gd name="T5" fmla="*/ 0 h 276"/>
                <a:gd name="T6" fmla="*/ 0 w 2517"/>
                <a:gd name="T7" fmla="*/ 276 h 276"/>
                <a:gd name="T8" fmla="*/ 2182 w 2517"/>
                <a:gd name="T9" fmla="*/ 276 h 276"/>
                <a:gd name="T10" fmla="*/ 2182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17"/>
                <a:gd name="T19" fmla="*/ 0 h 276"/>
                <a:gd name="T20" fmla="*/ 2517 w 2517"/>
                <a:gd name="T21" fmla="*/ 276 h 27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sr-Latn-CS" altLang="en-US"/>
            </a:p>
          </p:txBody>
        </p:sp>
        <p:sp>
          <p:nvSpPr>
            <p:cNvPr id="3084" name="Freeform 12">
              <a:extLst>
                <a:ext uri="{FF2B5EF4-FFF2-40B4-BE49-F238E27FC236}">
                  <a16:creationId xmlns:a16="http://schemas.microsoft.com/office/drawing/2014/main" id="{96376341-9B0D-E337-6F49-804956BE7E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54" y="3869"/>
              <a:ext cx="1404" cy="378"/>
            </a:xfrm>
            <a:custGeom>
              <a:avLst/>
              <a:gdLst>
                <a:gd name="T0" fmla="*/ 1405 w 1405"/>
                <a:gd name="T1" fmla="*/ 126 h 378"/>
                <a:gd name="T2" fmla="*/ 1405 w 1405"/>
                <a:gd name="T3" fmla="*/ 0 h 378"/>
                <a:gd name="T4" fmla="*/ 0 w 1405"/>
                <a:gd name="T5" fmla="*/ 174 h 378"/>
                <a:gd name="T6" fmla="*/ 257 w 1405"/>
                <a:gd name="T7" fmla="*/ 378 h 378"/>
                <a:gd name="T8" fmla="*/ 1405 w 1405"/>
                <a:gd name="T9" fmla="*/ 126 h 378"/>
                <a:gd name="T10" fmla="*/ 1405 w 1405"/>
                <a:gd name="T11" fmla="*/ 126 h 37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05"/>
                <a:gd name="T19" fmla="*/ 0 h 378"/>
                <a:gd name="T20" fmla="*/ 1405 w 1405"/>
                <a:gd name="T21" fmla="*/ 378 h 37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08089C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sr-Latn-CS" altLang="en-US"/>
            </a:p>
          </p:txBody>
        </p:sp>
        <p:sp>
          <p:nvSpPr>
            <p:cNvPr id="3085" name="Freeform 13">
              <a:extLst>
                <a:ext uri="{FF2B5EF4-FFF2-40B4-BE49-F238E27FC236}">
                  <a16:creationId xmlns:a16="http://schemas.microsoft.com/office/drawing/2014/main" id="{D12F1D3B-11E7-35FA-6467-B3FDC11DFF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0" y="3151"/>
              <a:ext cx="728" cy="240"/>
            </a:xfrm>
            <a:custGeom>
              <a:avLst/>
              <a:gdLst>
                <a:gd name="T0" fmla="*/ 729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9 w 729"/>
                <a:gd name="T7" fmla="*/ 240 h 240"/>
                <a:gd name="T8" fmla="*/ 729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29"/>
                <a:gd name="T16" fmla="*/ 0 h 240"/>
                <a:gd name="T17" fmla="*/ 729 w 729"/>
                <a:gd name="T18" fmla="*/ 240 h 2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sr-Latn-CS" altLang="en-US"/>
            </a:p>
          </p:txBody>
        </p:sp>
        <p:sp>
          <p:nvSpPr>
            <p:cNvPr id="3086" name="Freeform 14">
              <a:extLst>
                <a:ext uri="{FF2B5EF4-FFF2-40B4-BE49-F238E27FC236}">
                  <a16:creationId xmlns:a16="http://schemas.microsoft.com/office/drawing/2014/main" id="{D5173D2F-1093-5C91-9893-06FFADEB78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486"/>
              <a:ext cx="5030" cy="1671"/>
            </a:xfrm>
            <a:custGeom>
              <a:avLst/>
              <a:gdLst>
                <a:gd name="T0" fmla="*/ 0 w 5035"/>
                <a:gd name="T1" fmla="*/ 72 h 1672"/>
                <a:gd name="T2" fmla="*/ 5035 w 5035"/>
                <a:gd name="T3" fmla="*/ 1672 h 1672"/>
                <a:gd name="T4" fmla="*/ 5035 w 5035"/>
                <a:gd name="T5" fmla="*/ 1666 h 1672"/>
                <a:gd name="T6" fmla="*/ 0 w 5035"/>
                <a:gd name="T7" fmla="*/ 0 h 1672"/>
                <a:gd name="T8" fmla="*/ 0 w 5035"/>
                <a:gd name="T9" fmla="*/ 72 h 1672"/>
                <a:gd name="T10" fmla="*/ 0 w 5035"/>
                <a:gd name="T11" fmla="*/ 72 h 16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35"/>
                <a:gd name="T19" fmla="*/ 0 h 1672"/>
                <a:gd name="T20" fmla="*/ 5035 w 5035"/>
                <a:gd name="T21" fmla="*/ 1672 h 16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rgbClr val="000053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sr-Latn-CS" altLang="en-US"/>
            </a:p>
          </p:txBody>
        </p:sp>
        <p:sp>
          <p:nvSpPr>
            <p:cNvPr id="3087" name="Freeform 15">
              <a:extLst>
                <a:ext uri="{FF2B5EF4-FFF2-40B4-BE49-F238E27FC236}">
                  <a16:creationId xmlns:a16="http://schemas.microsoft.com/office/drawing/2014/main" id="{674DA4F0-9FBE-5A5F-1A28-07F70BA903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0" y="3049"/>
              <a:ext cx="728" cy="318"/>
            </a:xfrm>
            <a:custGeom>
              <a:avLst/>
              <a:gdLst>
                <a:gd name="T0" fmla="*/ 729 w 729"/>
                <a:gd name="T1" fmla="*/ 318 h 318"/>
                <a:gd name="T2" fmla="*/ 729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9 w 729"/>
                <a:gd name="T9" fmla="*/ 318 h 318"/>
                <a:gd name="T10" fmla="*/ 729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29"/>
                <a:gd name="T19" fmla="*/ 0 h 318"/>
                <a:gd name="T20" fmla="*/ 729 w 729"/>
                <a:gd name="T21" fmla="*/ 318 h 3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sr-Latn-CS" altLang="en-US"/>
            </a:p>
          </p:txBody>
        </p:sp>
        <p:sp>
          <p:nvSpPr>
            <p:cNvPr id="3088" name="Freeform 16">
              <a:extLst>
                <a:ext uri="{FF2B5EF4-FFF2-40B4-BE49-F238E27FC236}">
                  <a16:creationId xmlns:a16="http://schemas.microsoft.com/office/drawing/2014/main" id="{196225E6-F0B6-932D-6DA3-8FEE3F23E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916"/>
              <a:ext cx="5030" cy="2187"/>
            </a:xfrm>
            <a:custGeom>
              <a:avLst/>
              <a:gdLst>
                <a:gd name="T0" fmla="*/ 0 w 5035"/>
                <a:gd name="T1" fmla="*/ 396 h 2188"/>
                <a:gd name="T2" fmla="*/ 5035 w 5035"/>
                <a:gd name="T3" fmla="*/ 2188 h 2188"/>
                <a:gd name="T4" fmla="*/ 5035 w 5035"/>
                <a:gd name="T5" fmla="*/ 2134 h 2188"/>
                <a:gd name="T6" fmla="*/ 0 w 5035"/>
                <a:gd name="T7" fmla="*/ 0 h 2188"/>
                <a:gd name="T8" fmla="*/ 0 w 5035"/>
                <a:gd name="T9" fmla="*/ 396 h 2188"/>
                <a:gd name="T10" fmla="*/ 0 w 5035"/>
                <a:gd name="T11" fmla="*/ 396 h 21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35"/>
                <a:gd name="T19" fmla="*/ 0 h 2188"/>
                <a:gd name="T20" fmla="*/ 5035 w 5035"/>
                <a:gd name="T21" fmla="*/ 2188 h 218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rgbClr val="000055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sr-Latn-CS" altLang="en-US"/>
            </a:p>
          </p:txBody>
        </p:sp>
        <p:sp>
          <p:nvSpPr>
            <p:cNvPr id="3089" name="Freeform 17">
              <a:extLst>
                <a:ext uri="{FF2B5EF4-FFF2-40B4-BE49-F238E27FC236}">
                  <a16:creationId xmlns:a16="http://schemas.microsoft.com/office/drawing/2014/main" id="{5B3CBE1B-7DD9-ACF6-CC24-378D798DBF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4" y="0"/>
              <a:ext cx="3159" cy="2725"/>
            </a:xfrm>
            <a:custGeom>
              <a:avLst/>
              <a:gdLst>
                <a:gd name="T0" fmla="*/ 0 w 3163"/>
                <a:gd name="T1" fmla="*/ 0 h 2727"/>
                <a:gd name="T2" fmla="*/ 3145 w 3163"/>
                <a:gd name="T3" fmla="*/ 2727 h 2727"/>
                <a:gd name="T4" fmla="*/ 3163 w 3163"/>
                <a:gd name="T5" fmla="*/ 2704 h 2727"/>
                <a:gd name="T6" fmla="*/ 102 w 3163"/>
                <a:gd name="T7" fmla="*/ 0 h 2727"/>
                <a:gd name="T8" fmla="*/ 0 w 3163"/>
                <a:gd name="T9" fmla="*/ 0 h 2727"/>
                <a:gd name="T10" fmla="*/ 0 w 3163"/>
                <a:gd name="T11" fmla="*/ 0 h 27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163"/>
                <a:gd name="T19" fmla="*/ 0 h 2727"/>
                <a:gd name="T20" fmla="*/ 3163 w 3163"/>
                <a:gd name="T21" fmla="*/ 2727 h 27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6B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sr-Latn-CS" altLang="en-US"/>
            </a:p>
          </p:txBody>
        </p:sp>
        <p:sp>
          <p:nvSpPr>
            <p:cNvPr id="3090" name="Freeform 18">
              <a:extLst>
                <a:ext uri="{FF2B5EF4-FFF2-40B4-BE49-F238E27FC236}">
                  <a16:creationId xmlns:a16="http://schemas.microsoft.com/office/drawing/2014/main" id="{B6EE1FD5-0645-0DE5-3A96-95CF9E7632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35" y="2702"/>
              <a:ext cx="323" cy="299"/>
            </a:xfrm>
            <a:custGeom>
              <a:avLst/>
              <a:gdLst>
                <a:gd name="T0" fmla="*/ 323 w 323"/>
                <a:gd name="T1" fmla="*/ 299 h 299"/>
                <a:gd name="T2" fmla="*/ 323 w 323"/>
                <a:gd name="T3" fmla="*/ 263 h 299"/>
                <a:gd name="T4" fmla="*/ 18 w 323"/>
                <a:gd name="T5" fmla="*/ 0 h 299"/>
                <a:gd name="T6" fmla="*/ 0 w 323"/>
                <a:gd name="T7" fmla="*/ 23 h 299"/>
                <a:gd name="T8" fmla="*/ 323 w 323"/>
                <a:gd name="T9" fmla="*/ 299 h 299"/>
                <a:gd name="T10" fmla="*/ 323 w 323"/>
                <a:gd name="T11" fmla="*/ 299 h 29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23"/>
                <a:gd name="T19" fmla="*/ 0 h 299"/>
                <a:gd name="T20" fmla="*/ 323 w 323"/>
                <a:gd name="T21" fmla="*/ 299 h 29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0F0F9F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sr-Latn-CS" altLang="en-US"/>
            </a:p>
          </p:txBody>
        </p:sp>
        <p:sp>
          <p:nvSpPr>
            <p:cNvPr id="3091" name="Freeform 19">
              <a:extLst>
                <a:ext uri="{FF2B5EF4-FFF2-40B4-BE49-F238E27FC236}">
                  <a16:creationId xmlns:a16="http://schemas.microsoft.com/office/drawing/2014/main" id="{54A83021-7BFD-9D0F-4BE8-BBC23867A0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1"/>
                <a:gd name="T19" fmla="*/ 0 h 335"/>
                <a:gd name="T20" fmla="*/ 281 w 281"/>
                <a:gd name="T21" fmla="*/ 335 h 33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sr-Latn-CS" altLang="en-US"/>
            </a:p>
          </p:txBody>
        </p:sp>
        <p:sp>
          <p:nvSpPr>
            <p:cNvPr id="3092" name="Freeform 20">
              <a:extLst>
                <a:ext uri="{FF2B5EF4-FFF2-40B4-BE49-F238E27FC236}">
                  <a16:creationId xmlns:a16="http://schemas.microsoft.com/office/drawing/2014/main" id="{38F041D7-06B2-744D-8FD4-81D8980EAA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4" y="0"/>
              <a:ext cx="3119" cy="2678"/>
            </a:xfrm>
            <a:custGeom>
              <a:avLst/>
              <a:gdLst>
                <a:gd name="T0" fmla="*/ 0 w 3122"/>
                <a:gd name="T1" fmla="*/ 0 h 2680"/>
                <a:gd name="T2" fmla="*/ 3026 w 3122"/>
                <a:gd name="T3" fmla="*/ 2680 h 2680"/>
                <a:gd name="T4" fmla="*/ 3122 w 3122"/>
                <a:gd name="T5" fmla="*/ 2590 h 2680"/>
                <a:gd name="T6" fmla="*/ 383 w 3122"/>
                <a:gd name="T7" fmla="*/ 0 h 2680"/>
                <a:gd name="T8" fmla="*/ 0 w 3122"/>
                <a:gd name="T9" fmla="*/ 0 h 2680"/>
                <a:gd name="T10" fmla="*/ 0 w 3122"/>
                <a:gd name="T11" fmla="*/ 0 h 268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122"/>
                <a:gd name="T19" fmla="*/ 0 h 2680"/>
                <a:gd name="T20" fmla="*/ 3122 w 3122"/>
                <a:gd name="T21" fmla="*/ 2680 h 268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47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sr-Latn-CS" altLang="en-US"/>
            </a:p>
          </p:txBody>
        </p:sp>
        <p:sp>
          <p:nvSpPr>
            <p:cNvPr id="3093" name="Freeform 21">
              <a:extLst>
                <a:ext uri="{FF2B5EF4-FFF2-40B4-BE49-F238E27FC236}">
                  <a16:creationId xmlns:a16="http://schemas.microsoft.com/office/drawing/2014/main" id="{7419E83F-0001-871B-9AEE-63579C8DFF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2"/>
                <a:gd name="T16" fmla="*/ 0 h 132"/>
                <a:gd name="T17" fmla="*/ 132 w 132"/>
                <a:gd name="T18" fmla="*/ 132 h 1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sr-Latn-CS" altLang="en-US"/>
            </a:p>
          </p:txBody>
        </p:sp>
        <p:sp>
          <p:nvSpPr>
            <p:cNvPr id="3094" name="Freeform 22">
              <a:extLst>
                <a:ext uri="{FF2B5EF4-FFF2-40B4-BE49-F238E27FC236}">
                  <a16:creationId xmlns:a16="http://schemas.microsoft.com/office/drawing/2014/main" id="{72756DCC-7A91-40DF-646D-8E38C8D5A0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2" y="0"/>
              <a:ext cx="2514" cy="2534"/>
            </a:xfrm>
            <a:custGeom>
              <a:avLst/>
              <a:gdLst>
                <a:gd name="T0" fmla="*/ 0 w 2517"/>
                <a:gd name="T1" fmla="*/ 0 h 2536"/>
                <a:gd name="T2" fmla="*/ 2517 w 2517"/>
                <a:gd name="T3" fmla="*/ 2536 h 2536"/>
                <a:gd name="T4" fmla="*/ 2517 w 2517"/>
                <a:gd name="T5" fmla="*/ 2536 h 2536"/>
                <a:gd name="T6" fmla="*/ 66 w 2517"/>
                <a:gd name="T7" fmla="*/ 0 h 2536"/>
                <a:gd name="T8" fmla="*/ 0 w 2517"/>
                <a:gd name="T9" fmla="*/ 0 h 2536"/>
                <a:gd name="T10" fmla="*/ 0 w 2517"/>
                <a:gd name="T11" fmla="*/ 0 h 25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17"/>
                <a:gd name="T19" fmla="*/ 0 h 2536"/>
                <a:gd name="T20" fmla="*/ 2517 w 2517"/>
                <a:gd name="T21" fmla="*/ 2536 h 2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4F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sr-Latn-CS" altLang="en-US"/>
            </a:p>
          </p:txBody>
        </p:sp>
        <p:sp>
          <p:nvSpPr>
            <p:cNvPr id="3095" name="Freeform 23">
              <a:extLst>
                <a:ext uri="{FF2B5EF4-FFF2-40B4-BE49-F238E27FC236}">
                  <a16:creationId xmlns:a16="http://schemas.microsoft.com/office/drawing/2014/main" id="{7F7F86C5-6E49-D06D-6259-BF1EDB000E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8" y="0"/>
              <a:ext cx="2198" cy="2480"/>
            </a:xfrm>
            <a:custGeom>
              <a:avLst/>
              <a:gdLst>
                <a:gd name="T0" fmla="*/ 0 w 2200"/>
                <a:gd name="T1" fmla="*/ 0 h 2482"/>
                <a:gd name="T2" fmla="*/ 2188 w 2200"/>
                <a:gd name="T3" fmla="*/ 2482 h 2482"/>
                <a:gd name="T4" fmla="*/ 2200 w 2200"/>
                <a:gd name="T5" fmla="*/ 2476 h 2482"/>
                <a:gd name="T6" fmla="*/ 317 w 2200"/>
                <a:gd name="T7" fmla="*/ 0 h 2482"/>
                <a:gd name="T8" fmla="*/ 0 w 2200"/>
                <a:gd name="T9" fmla="*/ 0 h 2482"/>
                <a:gd name="T10" fmla="*/ 0 w 2200"/>
                <a:gd name="T11" fmla="*/ 0 h 24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200"/>
                <a:gd name="T19" fmla="*/ 0 h 2482"/>
                <a:gd name="T20" fmla="*/ 2200 w 2200"/>
                <a:gd name="T21" fmla="*/ 2482 h 248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65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sr-Latn-CS" altLang="en-US"/>
            </a:p>
          </p:txBody>
        </p:sp>
        <p:sp>
          <p:nvSpPr>
            <p:cNvPr id="3096" name="Freeform 24">
              <a:extLst>
                <a:ext uri="{FF2B5EF4-FFF2-40B4-BE49-F238E27FC236}">
                  <a16:creationId xmlns:a16="http://schemas.microsoft.com/office/drawing/2014/main" id="{1E8165DC-87CE-B6F0-FDE4-56539098DB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4" y="2474"/>
              <a:ext cx="84" cy="96"/>
            </a:xfrm>
            <a:custGeom>
              <a:avLst/>
              <a:gdLst>
                <a:gd name="T0" fmla="*/ 84 w 84"/>
                <a:gd name="T1" fmla="*/ 96 h 96"/>
                <a:gd name="T2" fmla="*/ 84 w 84"/>
                <a:gd name="T3" fmla="*/ 90 h 96"/>
                <a:gd name="T4" fmla="*/ 12 w 84"/>
                <a:gd name="T5" fmla="*/ 0 h 96"/>
                <a:gd name="T6" fmla="*/ 0 w 84"/>
                <a:gd name="T7" fmla="*/ 6 h 96"/>
                <a:gd name="T8" fmla="*/ 84 w 84"/>
                <a:gd name="T9" fmla="*/ 96 h 96"/>
                <a:gd name="T10" fmla="*/ 84 w 84"/>
                <a:gd name="T11" fmla="*/ 96 h 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4"/>
                <a:gd name="T19" fmla="*/ 0 h 96"/>
                <a:gd name="T20" fmla="*/ 84 w 84"/>
                <a:gd name="T21" fmla="*/ 96 h 9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1717A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sr-Latn-CS" altLang="en-US"/>
            </a:p>
          </p:txBody>
        </p:sp>
        <p:sp>
          <p:nvSpPr>
            <p:cNvPr id="3097" name="Freeform 25">
              <a:extLst>
                <a:ext uri="{FF2B5EF4-FFF2-40B4-BE49-F238E27FC236}">
                  <a16:creationId xmlns:a16="http://schemas.microsoft.com/office/drawing/2014/main" id="{7253DB23-144D-C134-5023-0D84927C6D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5"/>
                <a:gd name="T19" fmla="*/ 0 h 516"/>
                <a:gd name="T20" fmla="*/ 155 w 155"/>
                <a:gd name="T21" fmla="*/ 516 h 51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sr-Latn-CS" altLang="en-US"/>
            </a:p>
          </p:txBody>
        </p:sp>
        <p:sp>
          <p:nvSpPr>
            <p:cNvPr id="3098" name="Freeform 26">
              <a:extLst>
                <a:ext uri="{FF2B5EF4-FFF2-40B4-BE49-F238E27FC236}">
                  <a16:creationId xmlns:a16="http://schemas.microsoft.com/office/drawing/2014/main" id="{2E1B459F-D3D2-E5CE-3BCD-77947A924F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7" y="0"/>
              <a:ext cx="573" cy="1042"/>
            </a:xfrm>
            <a:custGeom>
              <a:avLst/>
              <a:gdLst>
                <a:gd name="T0" fmla="*/ 0 w 574"/>
                <a:gd name="T1" fmla="*/ 0 h 1043"/>
                <a:gd name="T2" fmla="*/ 497 w 574"/>
                <a:gd name="T3" fmla="*/ 1043 h 1043"/>
                <a:gd name="T4" fmla="*/ 574 w 574"/>
                <a:gd name="T5" fmla="*/ 851 h 1043"/>
                <a:gd name="T6" fmla="*/ 251 w 574"/>
                <a:gd name="T7" fmla="*/ 0 h 1043"/>
                <a:gd name="T8" fmla="*/ 0 w 574"/>
                <a:gd name="T9" fmla="*/ 0 h 1043"/>
                <a:gd name="T10" fmla="*/ 0 w 574"/>
                <a:gd name="T11" fmla="*/ 0 h 104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74"/>
                <a:gd name="T19" fmla="*/ 0 h 1043"/>
                <a:gd name="T20" fmla="*/ 574 w 574"/>
                <a:gd name="T21" fmla="*/ 1043 h 104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55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sr-Latn-CS" altLang="en-US"/>
            </a:p>
          </p:txBody>
        </p:sp>
        <p:sp>
          <p:nvSpPr>
            <p:cNvPr id="3099" name="Freeform 27">
              <a:extLst>
                <a:ext uri="{FF2B5EF4-FFF2-40B4-BE49-F238E27FC236}">
                  <a16:creationId xmlns:a16="http://schemas.microsoft.com/office/drawing/2014/main" id="{E9D4D308-E1E4-C475-1B34-EBAC0075E2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1" y="0"/>
              <a:ext cx="341" cy="796"/>
            </a:xfrm>
            <a:custGeom>
              <a:avLst/>
              <a:gdLst>
                <a:gd name="T0" fmla="*/ 144 w 341"/>
                <a:gd name="T1" fmla="*/ 0 h 797"/>
                <a:gd name="T2" fmla="*/ 0 w 341"/>
                <a:gd name="T3" fmla="*/ 0 h 797"/>
                <a:gd name="T4" fmla="*/ 287 w 341"/>
                <a:gd name="T5" fmla="*/ 797 h 797"/>
                <a:gd name="T6" fmla="*/ 341 w 341"/>
                <a:gd name="T7" fmla="*/ 653 h 797"/>
                <a:gd name="T8" fmla="*/ 144 w 341"/>
                <a:gd name="T9" fmla="*/ 0 h 797"/>
                <a:gd name="T10" fmla="*/ 144 w 341"/>
                <a:gd name="T11" fmla="*/ 0 h 7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41"/>
                <a:gd name="T19" fmla="*/ 0 h 797"/>
                <a:gd name="T20" fmla="*/ 341 w 341"/>
                <a:gd name="T21" fmla="*/ 797 h 79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59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sr-Latn-CS" altLang="en-US"/>
            </a:p>
          </p:txBody>
        </p:sp>
        <p:sp>
          <p:nvSpPr>
            <p:cNvPr id="3100" name="Freeform 28">
              <a:extLst>
                <a:ext uri="{FF2B5EF4-FFF2-40B4-BE49-F238E27FC236}">
                  <a16:creationId xmlns:a16="http://schemas.microsoft.com/office/drawing/2014/main" id="{8CD5C0BD-24D1-85B4-E42F-17AA5F6369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12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0"/>
                <a:gd name="T19" fmla="*/ 0 h 312"/>
                <a:gd name="T20" fmla="*/ 60 w 60"/>
                <a:gd name="T21" fmla="*/ 312 h 3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sr-Latn-CS" altLang="en-US"/>
            </a:p>
          </p:txBody>
        </p:sp>
        <p:sp>
          <p:nvSpPr>
            <p:cNvPr id="3101" name="Freeform 29">
              <a:extLst>
                <a:ext uri="{FF2B5EF4-FFF2-40B4-BE49-F238E27FC236}">
                  <a16:creationId xmlns:a16="http://schemas.microsoft.com/office/drawing/2014/main" id="{6368FDD4-9F53-254D-8346-ADEF81C1B0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" y="1601"/>
              <a:ext cx="5752" cy="1864"/>
            </a:xfrm>
            <a:custGeom>
              <a:avLst/>
              <a:gdLst>
                <a:gd name="T0" fmla="*/ 0 w 5740"/>
                <a:gd name="T1" fmla="*/ 371 h 1864"/>
                <a:gd name="T2" fmla="*/ 5740 w 5740"/>
                <a:gd name="T3" fmla="*/ 1864 h 1864"/>
                <a:gd name="T4" fmla="*/ 5740 w 5740"/>
                <a:gd name="T5" fmla="*/ 1834 h 1864"/>
                <a:gd name="T6" fmla="*/ 0 w 5740"/>
                <a:gd name="T7" fmla="*/ 0 h 1864"/>
                <a:gd name="T8" fmla="*/ 0 w 5740"/>
                <a:gd name="T9" fmla="*/ 371 h 1864"/>
                <a:gd name="T10" fmla="*/ 0 w 5740"/>
                <a:gd name="T11" fmla="*/ 371 h 186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740"/>
                <a:gd name="T19" fmla="*/ 0 h 1864"/>
                <a:gd name="T20" fmla="*/ 5740 w 5740"/>
                <a:gd name="T21" fmla="*/ 1864 h 186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rgbClr val="000061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sr-Latn-CS" altLang="en-US"/>
            </a:p>
          </p:txBody>
        </p:sp>
        <p:sp>
          <p:nvSpPr>
            <p:cNvPr id="3102" name="Freeform 30">
              <a:extLst>
                <a:ext uri="{FF2B5EF4-FFF2-40B4-BE49-F238E27FC236}">
                  <a16:creationId xmlns:a16="http://schemas.microsoft.com/office/drawing/2014/main" id="{60D1EE45-D1B5-19A2-7CE2-AB26FE7EF6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"/>
                <a:gd name="T16" fmla="*/ 0 h 6"/>
                <a:gd name="T17" fmla="*/ 6 w 6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sr-Latn-CS" altLang="en-US"/>
            </a:p>
          </p:txBody>
        </p:sp>
        <p:sp>
          <p:nvSpPr>
            <p:cNvPr id="3103" name="Freeform 31">
              <a:extLst>
                <a:ext uri="{FF2B5EF4-FFF2-40B4-BE49-F238E27FC236}">
                  <a16:creationId xmlns:a16="http://schemas.microsoft.com/office/drawing/2014/main" id="{A642D690-174B-94E1-F6C9-D53B512262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" y="2152"/>
              <a:ext cx="5752" cy="1337"/>
            </a:xfrm>
            <a:custGeom>
              <a:avLst/>
              <a:gdLst>
                <a:gd name="T0" fmla="*/ 0 w 5740"/>
                <a:gd name="T1" fmla="*/ 366 h 1337"/>
                <a:gd name="T2" fmla="*/ 5740 w 5740"/>
                <a:gd name="T3" fmla="*/ 1337 h 1337"/>
                <a:gd name="T4" fmla="*/ 5740 w 5740"/>
                <a:gd name="T5" fmla="*/ 1331 h 1337"/>
                <a:gd name="T6" fmla="*/ 0 w 5740"/>
                <a:gd name="T7" fmla="*/ 0 h 1337"/>
                <a:gd name="T8" fmla="*/ 0 w 5740"/>
                <a:gd name="T9" fmla="*/ 366 h 1337"/>
                <a:gd name="T10" fmla="*/ 0 w 5740"/>
                <a:gd name="T11" fmla="*/ 366 h 13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740"/>
                <a:gd name="T19" fmla="*/ 0 h 1337"/>
                <a:gd name="T20" fmla="*/ 5740 w 5740"/>
                <a:gd name="T21" fmla="*/ 1337 h 13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rgbClr val="00005D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sr-Latn-CS" altLang="en-US"/>
            </a:p>
          </p:txBody>
        </p:sp>
        <p:sp>
          <p:nvSpPr>
            <p:cNvPr id="3104" name="Freeform 32">
              <a:extLst>
                <a:ext uri="{FF2B5EF4-FFF2-40B4-BE49-F238E27FC236}">
                  <a16:creationId xmlns:a16="http://schemas.microsoft.com/office/drawing/2014/main" id="{3E1A88DC-A02D-9BCE-DA3F-C38895E27A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" y="3177"/>
              <a:ext cx="5752" cy="414"/>
            </a:xfrm>
            <a:custGeom>
              <a:avLst/>
              <a:gdLst>
                <a:gd name="T0" fmla="*/ 0 w 5740"/>
                <a:gd name="T1" fmla="*/ 48 h 414"/>
                <a:gd name="T2" fmla="*/ 5740 w 5740"/>
                <a:gd name="T3" fmla="*/ 414 h 414"/>
                <a:gd name="T4" fmla="*/ 5740 w 5740"/>
                <a:gd name="T5" fmla="*/ 402 h 414"/>
                <a:gd name="T6" fmla="*/ 0 w 5740"/>
                <a:gd name="T7" fmla="*/ 0 h 414"/>
                <a:gd name="T8" fmla="*/ 0 w 5740"/>
                <a:gd name="T9" fmla="*/ 48 h 414"/>
                <a:gd name="T10" fmla="*/ 0 w 5740"/>
                <a:gd name="T11" fmla="*/ 48 h 41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740"/>
                <a:gd name="T19" fmla="*/ 0 h 414"/>
                <a:gd name="T20" fmla="*/ 5740 w 5740"/>
                <a:gd name="T21" fmla="*/ 414 h 41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rgbClr val="00008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sr-Latn-CS" altLang="en-US"/>
            </a:p>
          </p:txBody>
        </p:sp>
        <p:sp>
          <p:nvSpPr>
            <p:cNvPr id="3105" name="Freeform 33">
              <a:extLst>
                <a:ext uri="{FF2B5EF4-FFF2-40B4-BE49-F238E27FC236}">
                  <a16:creationId xmlns:a16="http://schemas.microsoft.com/office/drawing/2014/main" id="{27BE9060-B0E4-F3E1-1120-347053C18D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7" y="0"/>
              <a:ext cx="4457" cy="3177"/>
            </a:xfrm>
            <a:custGeom>
              <a:avLst/>
              <a:gdLst>
                <a:gd name="T0" fmla="*/ 0 w 4448"/>
                <a:gd name="T1" fmla="*/ 0 h 3177"/>
                <a:gd name="T2" fmla="*/ 4448 w 4448"/>
                <a:gd name="T3" fmla="*/ 3177 h 3177"/>
                <a:gd name="T4" fmla="*/ 4448 w 4448"/>
                <a:gd name="T5" fmla="*/ 3153 h 3177"/>
                <a:gd name="T6" fmla="*/ 125 w 4448"/>
                <a:gd name="T7" fmla="*/ 0 h 3177"/>
                <a:gd name="T8" fmla="*/ 0 w 4448"/>
                <a:gd name="T9" fmla="*/ 0 h 3177"/>
                <a:gd name="T10" fmla="*/ 0 w 4448"/>
                <a:gd name="T11" fmla="*/ 0 h 317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448"/>
                <a:gd name="T19" fmla="*/ 0 h 3177"/>
                <a:gd name="T20" fmla="*/ 4448 w 4448"/>
                <a:gd name="T21" fmla="*/ 3177 h 317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4A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sr-Latn-CS" altLang="en-US"/>
            </a:p>
          </p:txBody>
        </p:sp>
        <p:sp>
          <p:nvSpPr>
            <p:cNvPr id="3106" name="Freeform 34">
              <a:extLst>
                <a:ext uri="{FF2B5EF4-FFF2-40B4-BE49-F238E27FC236}">
                  <a16:creationId xmlns:a16="http://schemas.microsoft.com/office/drawing/2014/main" id="{35A3F86F-C8CB-9A10-2E94-294A9CDC3A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1" y="0"/>
              <a:ext cx="2433" cy="2614"/>
            </a:xfrm>
            <a:custGeom>
              <a:avLst/>
              <a:gdLst>
                <a:gd name="T0" fmla="*/ 0 w 2428"/>
                <a:gd name="T1" fmla="*/ 0 h 2614"/>
                <a:gd name="T2" fmla="*/ 2428 w 2428"/>
                <a:gd name="T3" fmla="*/ 2614 h 2614"/>
                <a:gd name="T4" fmla="*/ 2428 w 2428"/>
                <a:gd name="T5" fmla="*/ 2608 h 2614"/>
                <a:gd name="T6" fmla="*/ 66 w 2428"/>
                <a:gd name="T7" fmla="*/ 0 h 2614"/>
                <a:gd name="T8" fmla="*/ 0 w 2428"/>
                <a:gd name="T9" fmla="*/ 0 h 2614"/>
                <a:gd name="T10" fmla="*/ 0 w 2428"/>
                <a:gd name="T11" fmla="*/ 0 h 261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428"/>
                <a:gd name="T19" fmla="*/ 0 h 2614"/>
                <a:gd name="T20" fmla="*/ 2428 w 2428"/>
                <a:gd name="T21" fmla="*/ 2614 h 261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8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sr-Latn-CS" altLang="en-US"/>
            </a:p>
          </p:txBody>
        </p:sp>
        <p:sp>
          <p:nvSpPr>
            <p:cNvPr id="3107" name="Freeform 35">
              <a:extLst>
                <a:ext uri="{FF2B5EF4-FFF2-40B4-BE49-F238E27FC236}">
                  <a16:creationId xmlns:a16="http://schemas.microsoft.com/office/drawing/2014/main" id="{50A5CEBE-AFE3-278C-7134-900466440D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0" y="0"/>
              <a:ext cx="1804" cy="2464"/>
            </a:xfrm>
            <a:custGeom>
              <a:avLst/>
              <a:gdLst>
                <a:gd name="T0" fmla="*/ 485 w 1800"/>
                <a:gd name="T1" fmla="*/ 0 h 2464"/>
                <a:gd name="T2" fmla="*/ 0 w 1800"/>
                <a:gd name="T3" fmla="*/ 0 h 2464"/>
                <a:gd name="T4" fmla="*/ 1800 w 1800"/>
                <a:gd name="T5" fmla="*/ 2464 h 2464"/>
                <a:gd name="T6" fmla="*/ 1800 w 1800"/>
                <a:gd name="T7" fmla="*/ 2248 h 2464"/>
                <a:gd name="T8" fmla="*/ 1794 w 1800"/>
                <a:gd name="T9" fmla="*/ 2248 h 2464"/>
                <a:gd name="T10" fmla="*/ 485 w 1800"/>
                <a:gd name="T11" fmla="*/ 0 h 2464"/>
                <a:gd name="T12" fmla="*/ 485 w 1800"/>
                <a:gd name="T13" fmla="*/ 0 h 24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00"/>
                <a:gd name="T22" fmla="*/ 0 h 2464"/>
                <a:gd name="T23" fmla="*/ 1800 w 1800"/>
                <a:gd name="T24" fmla="*/ 2464 h 246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65"/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sr-Latn-CS" altLang="en-US"/>
            </a:p>
          </p:txBody>
        </p:sp>
        <p:sp>
          <p:nvSpPr>
            <p:cNvPr id="3108" name="Freeform 36">
              <a:extLst>
                <a:ext uri="{FF2B5EF4-FFF2-40B4-BE49-F238E27FC236}">
                  <a16:creationId xmlns:a16="http://schemas.microsoft.com/office/drawing/2014/main" id="{2984AD9D-F0B6-FCF2-1A23-226905FB60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9" y="0"/>
              <a:ext cx="1235" cy="2074"/>
            </a:xfrm>
            <a:custGeom>
              <a:avLst/>
              <a:gdLst>
                <a:gd name="T0" fmla="*/ 0 w 1232"/>
                <a:gd name="T1" fmla="*/ 0 h 2074"/>
                <a:gd name="T2" fmla="*/ 1232 w 1232"/>
                <a:gd name="T3" fmla="*/ 2074 h 2074"/>
                <a:gd name="T4" fmla="*/ 1232 w 1232"/>
                <a:gd name="T5" fmla="*/ 2038 h 2074"/>
                <a:gd name="T6" fmla="*/ 42 w 1232"/>
                <a:gd name="T7" fmla="*/ 0 h 2074"/>
                <a:gd name="T8" fmla="*/ 0 w 1232"/>
                <a:gd name="T9" fmla="*/ 0 h 2074"/>
                <a:gd name="T10" fmla="*/ 0 w 1232"/>
                <a:gd name="T11" fmla="*/ 0 h 20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32"/>
                <a:gd name="T19" fmla="*/ 0 h 2074"/>
                <a:gd name="T20" fmla="*/ 1232 w 1232"/>
                <a:gd name="T21" fmla="*/ 2074 h 207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58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sr-Latn-CS" altLang="en-US"/>
            </a:p>
          </p:txBody>
        </p:sp>
        <p:sp>
          <p:nvSpPr>
            <p:cNvPr id="3109" name="Freeform 37">
              <a:extLst>
                <a:ext uri="{FF2B5EF4-FFF2-40B4-BE49-F238E27FC236}">
                  <a16:creationId xmlns:a16="http://schemas.microsoft.com/office/drawing/2014/main" id="{56B11DEC-A7BB-BA07-BBDD-65E7AE37EC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94" y="0"/>
              <a:ext cx="1060" cy="1936"/>
            </a:xfrm>
            <a:custGeom>
              <a:avLst/>
              <a:gdLst>
                <a:gd name="T0" fmla="*/ 0 w 1058"/>
                <a:gd name="T1" fmla="*/ 0 h 1936"/>
                <a:gd name="T2" fmla="*/ 1058 w 1058"/>
                <a:gd name="T3" fmla="*/ 1936 h 1936"/>
                <a:gd name="T4" fmla="*/ 1058 w 1058"/>
                <a:gd name="T5" fmla="*/ 1930 h 1936"/>
                <a:gd name="T6" fmla="*/ 54 w 1058"/>
                <a:gd name="T7" fmla="*/ 0 h 1936"/>
                <a:gd name="T8" fmla="*/ 0 w 1058"/>
                <a:gd name="T9" fmla="*/ 0 h 1936"/>
                <a:gd name="T10" fmla="*/ 0 w 1058"/>
                <a:gd name="T11" fmla="*/ 0 h 19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58"/>
                <a:gd name="T19" fmla="*/ 0 h 1936"/>
                <a:gd name="T20" fmla="*/ 1058 w 1058"/>
                <a:gd name="T21" fmla="*/ 1936 h 19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00006F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sr-Latn-CS" altLang="en-US"/>
            </a:p>
          </p:txBody>
        </p:sp>
        <p:sp>
          <p:nvSpPr>
            <p:cNvPr id="3110" name="Freeform 38">
              <a:extLst>
                <a:ext uri="{FF2B5EF4-FFF2-40B4-BE49-F238E27FC236}">
                  <a16:creationId xmlns:a16="http://schemas.microsoft.com/office/drawing/2014/main" id="{C65A41E9-583B-CBCC-DAA8-3A7EC78B0A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1" y="0"/>
              <a:ext cx="773" cy="1487"/>
            </a:xfrm>
            <a:custGeom>
              <a:avLst/>
              <a:gdLst>
                <a:gd name="T0" fmla="*/ 771 w 771"/>
                <a:gd name="T1" fmla="*/ 1433 h 1487"/>
                <a:gd name="T2" fmla="*/ 42 w 771"/>
                <a:gd name="T3" fmla="*/ 0 h 1487"/>
                <a:gd name="T4" fmla="*/ 0 w 771"/>
                <a:gd name="T5" fmla="*/ 0 h 1487"/>
                <a:gd name="T6" fmla="*/ 771 w 771"/>
                <a:gd name="T7" fmla="*/ 1487 h 1487"/>
                <a:gd name="T8" fmla="*/ 771 w 771"/>
                <a:gd name="T9" fmla="*/ 1433 h 1487"/>
                <a:gd name="T10" fmla="*/ 771 w 771"/>
                <a:gd name="T11" fmla="*/ 1433 h 148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71"/>
                <a:gd name="T19" fmla="*/ 0 h 1487"/>
                <a:gd name="T20" fmla="*/ 771 w 771"/>
                <a:gd name="T21" fmla="*/ 1487 h 148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rgbClr val="000079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sr-Latn-CS" altLang="en-US"/>
            </a:p>
          </p:txBody>
        </p:sp>
        <p:grpSp>
          <p:nvGrpSpPr>
            <p:cNvPr id="3111" name="Group 39">
              <a:extLst>
                <a:ext uri="{FF2B5EF4-FFF2-40B4-BE49-F238E27FC236}">
                  <a16:creationId xmlns:a16="http://schemas.microsoft.com/office/drawing/2014/main" id="{7916A9D6-1D1D-2996-133E-FDE96B88338A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0"/>
              <a:chExt cx="5758" cy="1858"/>
            </a:xfrm>
          </p:grpSpPr>
          <p:sp>
            <p:nvSpPr>
              <p:cNvPr id="3112" name="Freeform 40">
                <a:extLst>
                  <a:ext uri="{FF2B5EF4-FFF2-40B4-BE49-F238E27FC236}">
                    <a16:creationId xmlns:a16="http://schemas.microsoft.com/office/drawing/2014/main" id="{F4028724-D7D3-E477-C531-BBAF04175F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0"/>
                <a:ext cx="3670" cy="1313"/>
              </a:xfrm>
              <a:custGeom>
                <a:avLst/>
                <a:gdLst>
                  <a:gd name="T0" fmla="*/ 0 w 3659"/>
                  <a:gd name="T1" fmla="*/ 0 h 1313"/>
                  <a:gd name="T2" fmla="*/ 0 w 3659"/>
                  <a:gd name="T3" fmla="*/ 366 h 1313"/>
                  <a:gd name="T4" fmla="*/ 3635 w 3659"/>
                  <a:gd name="T5" fmla="*/ 1313 h 1313"/>
                  <a:gd name="T6" fmla="*/ 3647 w 3659"/>
                  <a:gd name="T7" fmla="*/ 1235 h 1313"/>
                  <a:gd name="T8" fmla="*/ 3659 w 3659"/>
                  <a:gd name="T9" fmla="*/ 1163 h 1313"/>
                  <a:gd name="T10" fmla="*/ 0 w 3659"/>
                  <a:gd name="T11" fmla="*/ 0 h 1313"/>
                  <a:gd name="T12" fmla="*/ 0 w 3659"/>
                  <a:gd name="T13" fmla="*/ 0 h 13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659"/>
                  <a:gd name="T22" fmla="*/ 0 h 1313"/>
                  <a:gd name="T23" fmla="*/ 3659 w 3659"/>
                  <a:gd name="T24" fmla="*/ 1313 h 13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006F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sr-Latn-CS" altLang="en-US"/>
              </a:p>
            </p:txBody>
          </p:sp>
          <p:sp>
            <p:nvSpPr>
              <p:cNvPr id="3113" name="Freeform 41">
                <a:extLst>
                  <a:ext uri="{FF2B5EF4-FFF2-40B4-BE49-F238E27FC236}">
                    <a16:creationId xmlns:a16="http://schemas.microsoft.com/office/drawing/2014/main" id="{379910DD-6ADD-194F-C91A-A9CCFCCE4A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6" y="1163"/>
                <a:ext cx="2112" cy="695"/>
              </a:xfrm>
              <a:custGeom>
                <a:avLst/>
                <a:gdLst>
                  <a:gd name="T0" fmla="*/ 2105 w 2105"/>
                  <a:gd name="T1" fmla="*/ 665 h 695"/>
                  <a:gd name="T2" fmla="*/ 24 w 2105"/>
                  <a:gd name="T3" fmla="*/ 0 h 695"/>
                  <a:gd name="T4" fmla="*/ 12 w 2105"/>
                  <a:gd name="T5" fmla="*/ 72 h 695"/>
                  <a:gd name="T6" fmla="*/ 0 w 2105"/>
                  <a:gd name="T7" fmla="*/ 150 h 695"/>
                  <a:gd name="T8" fmla="*/ 2105 w 2105"/>
                  <a:gd name="T9" fmla="*/ 695 h 695"/>
                  <a:gd name="T10" fmla="*/ 2105 w 2105"/>
                  <a:gd name="T11" fmla="*/ 665 h 695"/>
                  <a:gd name="T12" fmla="*/ 2105 w 2105"/>
                  <a:gd name="T13" fmla="*/ 665 h 69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05"/>
                  <a:gd name="T22" fmla="*/ 0 h 695"/>
                  <a:gd name="T23" fmla="*/ 2105 w 2105"/>
                  <a:gd name="T24" fmla="*/ 695 h 69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rgbClr val="1717A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sr-Latn-CS" altLang="en-US"/>
              </a:p>
            </p:txBody>
          </p:sp>
        </p:grpSp>
      </p:grpSp>
      <p:sp>
        <p:nvSpPr>
          <p:cNvPr id="3114" name="Rectangle 42">
            <a:extLst>
              <a:ext uri="{FF2B5EF4-FFF2-40B4-BE49-F238E27FC236}">
                <a16:creationId xmlns:a16="http://schemas.microsoft.com/office/drawing/2014/main" id="{F854B86D-087C-DE5F-55B7-35E104F933A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115" name="Rectangle 43">
            <a:extLst>
              <a:ext uri="{FF2B5EF4-FFF2-40B4-BE49-F238E27FC236}">
                <a16:creationId xmlns:a16="http://schemas.microsoft.com/office/drawing/2014/main" id="{5F24D12F-AD9F-5908-FEC1-F6CB1EF8F95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116" name="Rectangle 44">
            <a:extLst>
              <a:ext uri="{FF2B5EF4-FFF2-40B4-BE49-F238E27FC236}">
                <a16:creationId xmlns:a16="http://schemas.microsoft.com/office/drawing/2014/main" id="{3F487BCB-EE18-E524-7226-05412FE16814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en-US"/>
          </a:p>
        </p:txBody>
      </p:sp>
      <p:sp>
        <p:nvSpPr>
          <p:cNvPr id="3117" name="Rectangle 45">
            <a:extLst>
              <a:ext uri="{FF2B5EF4-FFF2-40B4-BE49-F238E27FC236}">
                <a16:creationId xmlns:a16="http://schemas.microsoft.com/office/drawing/2014/main" id="{26F69F68-4A3F-89AF-233A-E9F13A6744BF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 altLang="en-US"/>
          </a:p>
        </p:txBody>
      </p:sp>
      <p:sp>
        <p:nvSpPr>
          <p:cNvPr id="3118" name="Rectangle 46">
            <a:extLst>
              <a:ext uri="{FF2B5EF4-FFF2-40B4-BE49-F238E27FC236}">
                <a16:creationId xmlns:a16="http://schemas.microsoft.com/office/drawing/2014/main" id="{EA75286F-7EE2-135C-7773-749CF29948C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572AAD3D-ED1A-48AA-9D9F-ACF50B4D08E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ransition spd="slow">
    <p:diamond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anose="05000000000000000000" pitchFamily="2" charset="2"/>
        <a:buBlip>
          <a:blip r:embed="rId13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Blip>
          <a:blip r:embed="rId14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anose="05000000000000000000" pitchFamily="2" charset="2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Blip>
          <a:blip r:embed="rId15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AFFA4C08-C930-2203-B559-A01BC4A2F24D}"/>
              </a:ext>
            </a:extLst>
          </p:cNvPr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685872"/>
            <a:ext cx="9144000" cy="2514534"/>
          </a:xfrm>
        </p:spPr>
        <p:txBody>
          <a:bodyPr/>
          <a:lstStyle/>
          <a:p>
            <a:pPr eaLnBrk="1" hangingPunct="1"/>
            <a:r>
              <a:rPr lang="en-GB" altLang="en-US" sz="40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PARAPHARYNGEAL (LATEROPHARYNGEAL) SPACE</a:t>
            </a:r>
            <a:br>
              <a:rPr lang="en-GB" altLang="en-US" sz="40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GB" altLang="en-US" sz="40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AND</a:t>
            </a:r>
            <a:br>
              <a:rPr lang="en-GB" altLang="en-US" sz="40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GB" altLang="en-US" sz="40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RETROPHARYNGEAL SPACE</a:t>
            </a:r>
            <a:endParaRPr lang="en-US" altLang="en-US" sz="4000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D5F7000-9792-18C3-2EE8-83CA4D2F09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812"/>
          <a:stretch/>
        </p:blipFill>
        <p:spPr>
          <a:xfrm>
            <a:off x="228714" y="4037300"/>
            <a:ext cx="3079169" cy="266445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40BE086-5C3D-6586-C995-8CF3254D42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448" y="4190980"/>
            <a:ext cx="3277700" cy="2514534"/>
          </a:xfrm>
          <a:prstGeom prst="rect">
            <a:avLst/>
          </a:prstGeom>
        </p:spPr>
      </p:pic>
      <p:pic>
        <p:nvPicPr>
          <p:cNvPr id="7" name="Picture 2" descr="Retropharyngeal Space - Trial Exhibits Inc.">
            <a:extLst>
              <a:ext uri="{FF2B5EF4-FFF2-40B4-BE49-F238E27FC236}">
                <a16:creationId xmlns:a16="http://schemas.microsoft.com/office/drawing/2014/main" id="{B86A806C-16ED-4757-C0F1-756BA7E2ED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91" t="8680" r="12896"/>
          <a:stretch/>
        </p:blipFill>
        <p:spPr bwMode="auto">
          <a:xfrm>
            <a:off x="6536813" y="4234363"/>
            <a:ext cx="2643031" cy="2397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7FDAD80A-2CC8-0B3E-5B02-BF623793F45A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0" y="1"/>
            <a:ext cx="9144000" cy="533476"/>
          </a:xfrm>
        </p:spPr>
        <p:txBody>
          <a:bodyPr/>
          <a:lstStyle/>
          <a:p>
            <a:pPr eaLnBrk="1" hangingPunct="1"/>
            <a:r>
              <a:rPr lang="en-GB" altLang="en-US" sz="3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Parapharyngeal (Lateral pharyngeal) region (space)</a:t>
            </a:r>
            <a:endParaRPr lang="sr-Cyrl-RS" altLang="en-US" sz="3000" b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810AE3D4-9E23-1A05-42E0-C5F03C93FD67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0" y="685871"/>
            <a:ext cx="9296516" cy="6172127"/>
          </a:xfrm>
        </p:spPr>
        <p:txBody>
          <a:bodyPr/>
          <a:lstStyle/>
          <a:p>
            <a:pPr eaLnBrk="1" hangingPunct="1"/>
            <a:r>
              <a:rPr lang="en-GB" altLang="en-US" sz="16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Elements that attaches to styloid process of temporal bone</a:t>
            </a:r>
            <a:r>
              <a:rPr lang="sr-Latn-CS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sr-Latn-CS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  1) </a:t>
            </a:r>
            <a:r>
              <a:rPr lang="sr-Latn-CS" altLang="en-US" sz="18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processus</a:t>
            </a:r>
            <a:r>
              <a:rPr lang="sr-Latn-CS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18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styloideus</a:t>
            </a:r>
            <a:r>
              <a:rPr lang="sr-Latn-CS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of temporal bone</a:t>
            </a:r>
            <a:br>
              <a:rPr lang="sr-Latn-CS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Latn-CS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2) m. </a:t>
            </a:r>
            <a:r>
              <a:rPr lang="sr-Latn-CS" altLang="en-US" sz="18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stylohyoideus</a:t>
            </a:r>
            <a:r>
              <a:rPr lang="sr-Latn-CS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m. </a:t>
            </a:r>
            <a:r>
              <a:rPr lang="sr-Latn-CS" altLang="en-US" sz="18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styloglossus</a:t>
            </a:r>
            <a:r>
              <a:rPr lang="sr-Latn-CS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m. </a:t>
            </a:r>
            <a:r>
              <a:rPr lang="sr-Latn-CS" altLang="en-US" sz="18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stylopharyngeus</a:t>
            </a:r>
            <a:r>
              <a:rPr lang="sr-Latn-CS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br>
              <a:rPr lang="sr-Latn-CS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Latn-CS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sr-Latn-CS" altLang="en-US" sz="18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lig</a:t>
            </a:r>
            <a:r>
              <a:rPr lang="sr-Latn-CS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Latn-CS" altLang="en-US" sz="18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stylohyoideum</a:t>
            </a:r>
            <a:r>
              <a:rPr lang="sr-Latn-CS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Latn-CS" altLang="en-US" sz="18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lig</a:t>
            </a:r>
            <a:r>
              <a:rPr lang="sr-Latn-CS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Latn-CS" altLang="en-US" sz="18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stylomandibularae</a:t>
            </a:r>
            <a:br>
              <a:rPr lang="sr-Latn-CS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Latn-CS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3) </a:t>
            </a:r>
            <a:r>
              <a:rPr lang="en-GB" altLang="en-US" sz="18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stylopharyngeal</a:t>
            </a:r>
            <a:r>
              <a:rPr lang="en-GB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fascia </a:t>
            </a:r>
            <a:r>
              <a:rPr lang="sr-Latn-CS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Latn-CS" altLang="en-US" sz="18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fascia</a:t>
            </a:r>
            <a:r>
              <a:rPr lang="sr-Latn-CS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18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stylopharyngea</a:t>
            </a:r>
            <a:r>
              <a:rPr lang="sr-Latn-CS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hangingPunct="1"/>
            <a:r>
              <a:rPr lang="sr-Latn-CS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GB" altLang="en-US" sz="18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Lateropharyngeal</a:t>
            </a:r>
            <a:r>
              <a:rPr lang="en-GB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region (space) is divided by </a:t>
            </a:r>
            <a:r>
              <a:rPr lang="en-GB" altLang="en-US" sz="1800" b="1" u="sng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elements that attaches to styloid process of temporal bone</a:t>
            </a:r>
            <a:r>
              <a:rPr lang="en-GB" altLang="en-US" sz="1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into</a:t>
            </a:r>
            <a:r>
              <a:rPr lang="sr-Latn-CS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sr-Latn-CS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Latn-CS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Latn-CS" altLang="en-US" sz="1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en-GB" altLang="en-US" sz="18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Prestyloid</a:t>
            </a:r>
            <a:r>
              <a:rPr lang="en-GB" altLang="en-US" sz="1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space </a:t>
            </a:r>
            <a:r>
              <a:rPr lang="sr-Latn-CS" altLang="en-US" sz="1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Latn-CS" altLang="en-US" sz="18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spatium</a:t>
            </a:r>
            <a:r>
              <a:rPr lang="sr-Latn-CS" altLang="en-US" sz="1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18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prestyloideum</a:t>
            </a:r>
            <a:r>
              <a:rPr lang="sr-Latn-CS" altLang="en-US" sz="1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sr-Latn-CS" altLang="en-US" sz="1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Latn-CS" altLang="en-US" sz="1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2) </a:t>
            </a:r>
            <a:r>
              <a:rPr lang="en-GB" altLang="en-US" sz="18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Retrostyloid</a:t>
            </a:r>
            <a:r>
              <a:rPr lang="en-GB" altLang="en-US" sz="1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space </a:t>
            </a:r>
            <a:r>
              <a:rPr lang="sr-Latn-CS" altLang="en-US" sz="1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Latn-CS" altLang="en-US" sz="18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spatium</a:t>
            </a:r>
            <a:r>
              <a:rPr lang="sr-Latn-CS" altLang="en-US" sz="1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18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retrostyloideum</a:t>
            </a:r>
            <a:r>
              <a:rPr lang="sr-Latn-CS" altLang="en-US" sz="1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sr-Latn-CS" altLang="en-US" sz="1800" b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GB" altLang="en-US" sz="18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Prestyloid</a:t>
            </a:r>
            <a:r>
              <a:rPr lang="en-GB" altLang="en-US" sz="1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space</a:t>
            </a:r>
            <a:r>
              <a:rPr lang="sr-Latn-CS" altLang="en-US" sz="1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sr-Latn-CS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Latn-CS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- </a:t>
            </a:r>
            <a:r>
              <a:rPr lang="en-GB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lateral wall</a:t>
            </a:r>
            <a:r>
              <a:rPr lang="sr-Latn-CS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- m. </a:t>
            </a:r>
            <a:r>
              <a:rPr lang="sr-Latn-CS" altLang="en-US" sz="18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pterygoideus</a:t>
            </a:r>
            <a:r>
              <a:rPr lang="sr-Latn-CS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18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medialis</a:t>
            </a:r>
            <a:r>
              <a:rPr lang="sr-Latn-CS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GB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superficially corresponds masseteric region</a:t>
            </a:r>
            <a:r>
              <a:rPr lang="sr-Latn-CS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sr-Latn-CS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Latn-CS" altLang="en-US" sz="1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Latn-CS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medial wall</a:t>
            </a:r>
            <a:r>
              <a:rPr lang="sr-Latn-CS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- </a:t>
            </a:r>
            <a:r>
              <a:rPr lang="en-GB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lateral wall of nasal and oral part of pharynx</a:t>
            </a:r>
            <a:br>
              <a:rPr lang="sr-Latn-CS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GB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posterior wall</a:t>
            </a:r>
            <a:r>
              <a:rPr lang="sr-Latn-CS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- </a:t>
            </a:r>
            <a:r>
              <a:rPr lang="en-GB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medial part of </a:t>
            </a:r>
            <a:r>
              <a:rPr lang="en-GB" altLang="en-US" sz="1800" b="1" u="sng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elements that attaches to styloid process of temporal bone</a:t>
            </a:r>
            <a:endParaRPr lang="sr-Latn-CS" altLang="en-US" sz="1800" b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GB" altLang="en-US" sz="1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Contents:</a:t>
            </a:r>
            <a:br>
              <a:rPr lang="sr-Latn-CS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Latn-CS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- </a:t>
            </a:r>
            <a:r>
              <a:rPr lang="en-GB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lower part of </a:t>
            </a:r>
            <a:r>
              <a:rPr lang="sr-Latn-CS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sr-Latn-CS" altLang="en-US" sz="18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styloglossus</a:t>
            </a:r>
            <a:br>
              <a:rPr lang="sr-Latn-CS" altLang="en-US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Latn-CS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- a. palatina </a:t>
            </a:r>
            <a:r>
              <a:rPr lang="sr-Latn-CS" altLang="en-US" sz="18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ascendens</a:t>
            </a:r>
            <a:r>
              <a:rPr lang="sr-Latn-CS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a. </a:t>
            </a:r>
            <a:r>
              <a:rPr lang="sr-Latn-CS" altLang="en-US" sz="18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pharyngea</a:t>
            </a:r>
            <a:r>
              <a:rPr lang="sr-Latn-CS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18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ascendens</a:t>
            </a:r>
            <a:br>
              <a:rPr lang="sr-Latn-CS" altLang="en-US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Latn-CS" altLang="en-US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Latn-CS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GB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veins that accompany arteries</a:t>
            </a:r>
            <a:br>
              <a:rPr lang="sr-Latn-CS" altLang="en-US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Latn-CS" altLang="en-US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Latn-CS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n. </a:t>
            </a:r>
            <a:r>
              <a:rPr lang="sr-Latn-CS" altLang="en-US" sz="18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pterygoideus</a:t>
            </a:r>
            <a:r>
              <a:rPr lang="sr-Latn-CS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18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medialis</a:t>
            </a:r>
            <a:r>
              <a:rPr lang="sr-Latn-CS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n. </a:t>
            </a:r>
            <a:r>
              <a:rPr lang="sr-Latn-CS" altLang="en-US" sz="18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tensoris</a:t>
            </a:r>
            <a:r>
              <a:rPr lang="sr-Latn-CS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veli palatini, n. </a:t>
            </a:r>
            <a:r>
              <a:rPr lang="sr-Latn-CS" altLang="en-US" sz="18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tensoris</a:t>
            </a:r>
            <a:br>
              <a:rPr lang="sr-Latn-CS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Latn-CS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sr-Latn-CS" altLang="en-US" sz="18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tympani</a:t>
            </a:r>
            <a:r>
              <a:rPr lang="sr-Latn-CS" altLang="en-US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n. </a:t>
            </a:r>
            <a:r>
              <a:rPr lang="sr-Latn-CS" altLang="en-US" sz="18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glossopharyngeus</a:t>
            </a:r>
            <a:endParaRPr lang="en-US" altLang="en-US" sz="1800" b="1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diamond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EEFF4E2-A53C-02F8-3AA3-513F55C7C7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89638"/>
            <a:ext cx="9144000" cy="4678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699689"/>
      </p:ext>
    </p:extLst>
  </p:cSld>
  <p:clrMapOvr>
    <a:masterClrMapping/>
  </p:clrMapOvr>
  <p:transition spd="slow">
    <p:diamond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6838297-0CC1-F4A2-3071-94CEFBA5AD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5" y="0"/>
            <a:ext cx="4955815" cy="354398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1742A92-EEE2-66EB-7E0A-332C838FDF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406" y="3314016"/>
            <a:ext cx="4619590" cy="3543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29151"/>
      </p:ext>
    </p:extLst>
  </p:cSld>
  <p:clrMapOvr>
    <a:masterClrMapping/>
  </p:clrMapOvr>
  <p:transition spd="slow">
    <p:diamond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A5408D6D-248E-C02D-C7A7-7DF3DB8FB150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9144000" cy="706437"/>
          </a:xfrm>
        </p:spPr>
        <p:txBody>
          <a:bodyPr/>
          <a:lstStyle/>
          <a:p>
            <a:pPr eaLnBrk="1" hangingPunct="1"/>
            <a:r>
              <a:rPr lang="en-GB" altLang="en-US" sz="3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Parapharyngeal (Lateral pharyngeal) region (space)</a:t>
            </a:r>
            <a:endParaRPr lang="sr-Cyrl-RS" altLang="en-US" sz="30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D8ED6E6C-01C0-6FD8-EB7B-293A198E5CEF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412875"/>
            <a:ext cx="8229600" cy="47132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altLang="en-US" sz="2400" b="1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Retrostyloid</a:t>
            </a:r>
            <a:r>
              <a:rPr lang="en-GB" altLang="en-US" sz="24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space</a:t>
            </a:r>
            <a:r>
              <a:rPr lang="sr-Latn-CS" altLang="en-US" sz="28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sr-Latn-CS" altLang="en-US" sz="2800" dirty="0">
              <a:solidFill>
                <a:srgbClr val="00B0F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altLang="en-US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altLang="en-US" sz="28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sr-Latn-CS" alt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Latn-CS" altLang="en-US" sz="2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sz="2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anterior wall</a:t>
            </a:r>
            <a:r>
              <a:rPr lang="sr-Latn-CS" alt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GB" altLang="en-US" sz="2000" b="1" u="sng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elements that attaches to styloid process of temporal bone </a:t>
            </a:r>
            <a:r>
              <a:rPr lang="sr-Latn-CS" altLang="en-US" sz="20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GB" sz="2000" i="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It separates it with its inner part from the </a:t>
            </a:r>
            <a:r>
              <a:rPr lang="en-GB" sz="2000" i="0" dirty="0" err="1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prestyloid</a:t>
            </a:r>
            <a:r>
              <a:rPr lang="en-GB" sz="2000" i="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space and with its outer part from the parotid space externally.</a:t>
            </a:r>
            <a:r>
              <a:rPr lang="sr-Latn-CS" altLang="en-US" sz="20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br>
              <a:rPr lang="en-GB" altLang="en-US" sz="2000" dirty="0">
                <a:solidFill>
                  <a:schemeClr val="accent4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Latn-CS" altLang="en-US" sz="2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GB" altLang="en-US" sz="2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posterior wall</a:t>
            </a:r>
            <a:r>
              <a:rPr lang="sr-Latn-CS" altLang="en-US" sz="2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sr-Latn-CS" alt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lamina </a:t>
            </a:r>
            <a:r>
              <a:rPr lang="sr-Latn-CS" altLang="en-US" sz="20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prevertebralis</a:t>
            </a:r>
            <a:r>
              <a:rPr lang="sr-Latn-CS" alt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0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fasciae</a:t>
            </a:r>
            <a:r>
              <a:rPr lang="sr-Latn-CS" alt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0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cervicalis</a:t>
            </a:r>
            <a:br>
              <a:rPr lang="sr-Latn-CS" alt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Latn-CS" altLang="en-US" sz="2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GB" altLang="en-US" sz="2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medial wall</a:t>
            </a:r>
            <a:r>
              <a:rPr lang="sr-Cyrl-RS" altLang="en-US" sz="2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sr-Latn-CS" altLang="en-US" sz="2000" dirty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0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septum</a:t>
            </a:r>
            <a:r>
              <a:rPr lang="sr-Latn-CS" alt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0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longitudinale</a:t>
            </a:r>
            <a:endParaRPr lang="sr-Latn-CS" altLang="en-US" sz="2000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sr-Latn-CS" altLang="en-US" sz="20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r-Latn-CS" alt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alt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Contents:</a:t>
            </a:r>
            <a:br>
              <a:rPr lang="sr-Latn-CS" alt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Latn-CS" alt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- a. </a:t>
            </a:r>
            <a:r>
              <a:rPr lang="sr-Latn-CS" altLang="en-US" sz="20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carotis</a:t>
            </a:r>
            <a:r>
              <a:rPr lang="sr-Latn-CS" alt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interna</a:t>
            </a:r>
            <a:br>
              <a:rPr lang="sr-Latn-CS" alt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Latn-CS" alt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- v. </a:t>
            </a:r>
            <a:r>
              <a:rPr lang="sr-Latn-CS" altLang="en-US" sz="20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jugularis</a:t>
            </a:r>
            <a:r>
              <a:rPr lang="sr-Latn-CS" alt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interna</a:t>
            </a:r>
            <a:br>
              <a:rPr lang="sr-Latn-CS" alt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Latn-CS" alt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- </a:t>
            </a:r>
            <a:r>
              <a:rPr lang="en-GB" alt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GB" altLang="en-US" sz="2000" baseline="300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alt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10</a:t>
            </a:r>
            <a:r>
              <a:rPr lang="en-GB" altLang="en-US" sz="2000" baseline="300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alt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11</a:t>
            </a:r>
            <a:r>
              <a:rPr lang="en-GB" altLang="en-US" sz="2000" baseline="300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alt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and 12</a:t>
            </a:r>
            <a:r>
              <a:rPr lang="en-GB" altLang="en-US" sz="2000" baseline="300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alt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cranial nerve</a:t>
            </a:r>
            <a:br>
              <a:rPr lang="sr-Latn-CS" alt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Latn-CS" alt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- </a:t>
            </a:r>
            <a:r>
              <a:rPr lang="en-GB" alt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upper part of cervical part of sympathetic trunk (truncus </a:t>
            </a:r>
            <a:r>
              <a:rPr lang="en-GB" altLang="en-US" sz="20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sympathicus</a:t>
            </a:r>
            <a:r>
              <a:rPr lang="en-GB" altLang="en-US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sr-Cyrl-RS" altLang="en-US" sz="2000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diamond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CB112CF-EE0E-A5BE-11D4-2482F61448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506" y="609674"/>
            <a:ext cx="8076988" cy="5884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947111"/>
      </p:ext>
    </p:extLst>
  </p:cSld>
  <p:clrMapOvr>
    <a:masterClrMapping/>
  </p:clrMapOvr>
  <p:transition spd="slow">
    <p:diamond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24447D21-63C0-6129-FDE3-229649225FBC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en-GB" altLang="en-U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Retropharyngeal region (space)</a:t>
            </a:r>
            <a:endParaRPr lang="sr-Cyrl-RS" altLang="en-US" sz="32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343B8E02-4A44-368C-9273-236B0B7FB4F3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268413"/>
            <a:ext cx="8435975" cy="48577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2000" b="0" i="0" dirty="0">
                <a:solidFill>
                  <a:srgbClr val="0D0D0D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It is located behind the pharynx and in front of the vertebral column covered by prevertebral muscles.</a:t>
            </a:r>
            <a:br>
              <a:rPr lang="sr-Latn-CS" altLang="en-US" dirty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sr-Latn-CS" altLang="en-US" sz="20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lnSpc>
                <a:spcPct val="80000"/>
              </a:lnSpc>
            </a:pPr>
            <a:r>
              <a:rPr lang="en-GB" altLang="en-US" sz="2000" dirty="0">
                <a:solidFill>
                  <a:schemeClr val="accent5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Walls</a:t>
            </a:r>
            <a:r>
              <a:rPr lang="sr-Latn-CS" altLang="en-US" sz="2000" dirty="0">
                <a:solidFill>
                  <a:schemeClr val="accent5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sr-Latn-CS" alt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Latn-CS" alt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Latn-CS" altLang="en-US" sz="2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GB" altLang="en-US" sz="2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anterior</a:t>
            </a:r>
            <a:r>
              <a:rPr lang="sr-Latn-CS" altLang="en-US" sz="2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GB" altLang="en-US" sz="2000" dirty="0">
                <a:solidFill>
                  <a:schemeClr val="accent5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posterior wall of pharynx</a:t>
            </a:r>
            <a:br>
              <a:rPr lang="sr-Latn-CS" alt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Latn-CS" alt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Latn-CS" altLang="en-US" sz="2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GB" altLang="en-US" sz="2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posterior</a:t>
            </a:r>
            <a:r>
              <a:rPr lang="sr-Latn-CS" altLang="en-US" sz="2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GB" altLang="en-US" sz="2000" dirty="0">
                <a:solidFill>
                  <a:schemeClr val="accent5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cervical vertebrae and prevertebral muscles</a:t>
            </a:r>
            <a:br>
              <a:rPr lang="sr-Latn-CS" alt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Latn-CS" alt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Latn-CS" altLang="en-US" sz="2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GB" altLang="en-US" sz="2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lateral</a:t>
            </a:r>
            <a:r>
              <a:rPr lang="sr-Latn-CS" altLang="en-US" sz="2000" dirty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sr-Latn-CS" altLang="en-US" sz="2000" dirty="0" err="1">
                <a:solidFill>
                  <a:schemeClr val="accent5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septum</a:t>
            </a:r>
            <a:r>
              <a:rPr lang="sr-Latn-CS" altLang="en-US" sz="2000" dirty="0">
                <a:solidFill>
                  <a:schemeClr val="accent5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000" dirty="0" err="1">
                <a:solidFill>
                  <a:schemeClr val="accent5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longitudinale</a:t>
            </a:r>
            <a:br>
              <a:rPr lang="sr-Latn-CS" alt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sr-Latn-CS" altLang="en-US" sz="20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GB" altLang="en-US" sz="2000" dirty="0">
                <a:solidFill>
                  <a:schemeClr val="accent5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Contents</a:t>
            </a:r>
            <a:r>
              <a:rPr lang="sr-Latn-CS" altLang="en-US" sz="2000" dirty="0">
                <a:solidFill>
                  <a:schemeClr val="accent5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sr-Latn-CS" alt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Latn-CS" alt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Latn-CS" altLang="en-US" sz="2000" dirty="0">
                <a:solidFill>
                  <a:schemeClr val="accent5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GB" altLang="en-US" sz="2000" dirty="0">
                <a:solidFill>
                  <a:schemeClr val="accent5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fibrous </a:t>
            </a:r>
            <a:r>
              <a:rPr lang="en-GB" altLang="en-US" sz="2000" dirty="0" err="1">
                <a:solidFill>
                  <a:schemeClr val="accent5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tissuse</a:t>
            </a:r>
            <a:br>
              <a:rPr lang="sr-Latn-CS" altLang="en-US" sz="2000" dirty="0">
                <a:solidFill>
                  <a:schemeClr val="accent5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Latn-CS" altLang="en-US" sz="2000" dirty="0">
                <a:solidFill>
                  <a:schemeClr val="accent5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- 2-3 </a:t>
            </a:r>
            <a:r>
              <a:rPr lang="sr-Latn-CS" altLang="en-US" sz="2000" dirty="0" err="1">
                <a:solidFill>
                  <a:schemeClr val="accent5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nodi</a:t>
            </a:r>
            <a:r>
              <a:rPr lang="sr-Latn-CS" altLang="en-US" sz="2000" dirty="0">
                <a:solidFill>
                  <a:schemeClr val="accent5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000" dirty="0" err="1">
                <a:solidFill>
                  <a:schemeClr val="accent5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lymphatici</a:t>
            </a:r>
            <a:r>
              <a:rPr lang="sr-Latn-CS" altLang="en-US" sz="2000" dirty="0">
                <a:solidFill>
                  <a:schemeClr val="accent5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GB" altLang="en-US" sz="2000" dirty="0">
                <a:solidFill>
                  <a:schemeClr val="accent5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altLang="en-US" sz="2000" dirty="0">
                <a:solidFill>
                  <a:schemeClr val="accent5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sr-Latn-CS" altLang="en-US" sz="2000" dirty="0" err="1">
                <a:solidFill>
                  <a:schemeClr val="accent5">
                    <a:lumMod val="1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retropaharyngeales</a:t>
            </a:r>
            <a:endParaRPr lang="en-US" altLang="en-US" sz="2000" dirty="0">
              <a:solidFill>
                <a:schemeClr val="accent5">
                  <a:lumMod val="1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Retropharyngeal Space - Trial Exhibits Inc.">
            <a:extLst>
              <a:ext uri="{FF2B5EF4-FFF2-40B4-BE49-F238E27FC236}">
                <a16:creationId xmlns:a16="http://schemas.microsoft.com/office/drawing/2014/main" id="{C938B39A-9F75-3952-7C58-93801B58BB8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80"/>
          <a:stretch/>
        </p:blipFill>
        <p:spPr bwMode="auto">
          <a:xfrm>
            <a:off x="3746844" y="3200406"/>
            <a:ext cx="5146331" cy="3524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diamond/>
  </p:transition>
</p:sld>
</file>

<file path=ppt/theme/theme1.xml><?xml version="1.0" encoding="utf-8"?>
<a:theme xmlns:a="http://schemas.openxmlformats.org/drawingml/2006/main" name="1_Beam">
  <a:themeElements>
    <a:clrScheme name="1_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1_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1_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Beam_2">
  <a:themeElements>
    <a:clrScheme name="1_Beam_2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1_Beam_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1_Beam_2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am_2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am_2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am_2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am_2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am_2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am_2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am_2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am_2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Beam</Template>
  <TotalTime>10201</TotalTime>
  <Pages>0</Pages>
  <Words>404</Words>
  <Characters>0</Characters>
  <Application>Microsoft Office PowerPoint</Application>
  <DocSecurity>0</DocSecurity>
  <PresentationFormat>On-screen Show (4:3)</PresentationFormat>
  <Lines>0</Lines>
  <Paragraphs>19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Times New Roman</vt:lpstr>
      <vt:lpstr>Wingdings</vt:lpstr>
      <vt:lpstr>1_Beam</vt:lpstr>
      <vt:lpstr>1_Beam_2</vt:lpstr>
      <vt:lpstr>PARAPHARYNGEAL (LATEROPHARYNGEAL) SPACE AND RETROPHARYNGEAL SPACE</vt:lpstr>
      <vt:lpstr>Parapharyngeal (Lateral pharyngeal) region (space)</vt:lpstr>
      <vt:lpstr>PowerPoint Presentation</vt:lpstr>
      <vt:lpstr>PowerPoint Presentation</vt:lpstr>
      <vt:lpstr>Parapharyngeal (Lateral pharyngeal) region (space)</vt:lpstr>
      <vt:lpstr>PowerPoint Presentation</vt:lpstr>
      <vt:lpstr>Retropharyngeal region (space)</vt:lpstr>
    </vt:vector>
  </TitlesOfParts>
  <Manager/>
  <Company>Company</Company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Dejan</dc:creator>
  <cp:keywords/>
  <dc:description/>
  <cp:lastModifiedBy>Ivana Macuzic</cp:lastModifiedBy>
  <cp:revision>96</cp:revision>
  <dcterms:created xsi:type="dcterms:W3CDTF">2010-02-28T00:40:56Z</dcterms:created>
  <dcterms:modified xsi:type="dcterms:W3CDTF">2024-03-20T00:44:47Z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1033-9.1.0.4746</vt:lpwstr>
  </property>
</Properties>
</file>